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99FF"/>
    <a:srgbClr val="FFCC99"/>
    <a:srgbClr val="99FF99"/>
    <a:srgbClr val="FF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0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10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11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8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82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47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6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6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84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09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6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4864-1C05-4778-AA12-ABB19537D103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32F71-2A10-4D48-82C5-7AD8AD39F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8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0F44204-F3B5-44CC-A219-89D7C265F81E}"/>
              </a:ext>
            </a:extLst>
          </p:cNvPr>
          <p:cNvSpPr txBox="1"/>
          <p:nvPr/>
        </p:nvSpPr>
        <p:spPr>
          <a:xfrm>
            <a:off x="11726" y="1080678"/>
            <a:ext cx="4932000" cy="2880000"/>
          </a:xfrm>
          <a:prstGeom prst="rect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Listen to each other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Have good manners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Follow instructions given to you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Look after our school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7B26B4-DF96-4DFC-9631-82D7FC65EBBA}"/>
              </a:ext>
            </a:extLst>
          </p:cNvPr>
          <p:cNvSpPr txBox="1"/>
          <p:nvPr/>
        </p:nvSpPr>
        <p:spPr>
          <a:xfrm>
            <a:off x="4963516" y="1081886"/>
            <a:ext cx="4932000" cy="288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Berlin Sans FB" panose="020E0602020502020306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Treat others how you want to be treated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Help someone if they are hurt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Have empathy: be supportive to our friends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28EF0D-185D-46E6-B84E-871E8DE1894C}"/>
              </a:ext>
            </a:extLst>
          </p:cNvPr>
          <p:cNvSpPr txBox="1"/>
          <p:nvPr/>
        </p:nvSpPr>
        <p:spPr>
          <a:xfrm>
            <a:off x="11727" y="3975145"/>
            <a:ext cx="4932000" cy="2880000"/>
          </a:xfrm>
          <a:prstGeom prst="rect">
            <a:avLst/>
          </a:prstGeom>
          <a:solidFill>
            <a:srgbClr val="FFCC99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Encourage and be supportive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Be fair and communicate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Include others in your game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414C0-759F-4D5A-A3F8-A953D05712BA}"/>
              </a:ext>
            </a:extLst>
          </p:cNvPr>
          <p:cNvSpPr txBox="1"/>
          <p:nvPr/>
        </p:nvSpPr>
        <p:spPr>
          <a:xfrm>
            <a:off x="4963514" y="3975146"/>
            <a:ext cx="4932000" cy="2880000"/>
          </a:xfrm>
          <a:prstGeom prst="rect">
            <a:avLst/>
          </a:prstGeom>
          <a:solidFill>
            <a:srgbClr val="CC99FF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Keep practising even if it is hard at first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If you are stuck – use resources to help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Never give up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Berlin Sans FB" panose="020E0602020502020306" pitchFamily="34" charset="0"/>
              </a:rPr>
              <a:t> It is ok to make mistakes – learn from them</a:t>
            </a:r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2F5639-A962-4A4C-AB32-3AA00B2C3CD4}"/>
              </a:ext>
            </a:extLst>
          </p:cNvPr>
          <p:cNvSpPr txBox="1"/>
          <p:nvPr/>
        </p:nvSpPr>
        <p:spPr>
          <a:xfrm>
            <a:off x="4988066" y="3996100"/>
            <a:ext cx="4860000" cy="76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88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Resilience </a:t>
            </a:r>
            <a:endParaRPr lang="en-GB" sz="4388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7030A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13C977-63FF-4B0A-A33E-0D5F00D0353A}"/>
              </a:ext>
            </a:extLst>
          </p:cNvPr>
          <p:cNvSpPr txBox="1"/>
          <p:nvPr/>
        </p:nvSpPr>
        <p:spPr>
          <a:xfrm>
            <a:off x="5014963" y="1120931"/>
            <a:ext cx="4860000" cy="76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88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Kindness </a:t>
            </a:r>
            <a:endParaRPr lang="en-GB" sz="4388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FF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B22FCA-4A47-4CDC-AA14-2F843FDC7428}"/>
              </a:ext>
            </a:extLst>
          </p:cNvPr>
          <p:cNvSpPr txBox="1"/>
          <p:nvPr/>
        </p:nvSpPr>
        <p:spPr>
          <a:xfrm>
            <a:off x="13447" y="1120931"/>
            <a:ext cx="4974619" cy="76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88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Respect</a:t>
            </a:r>
            <a:endParaRPr lang="en-US" sz="813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00B050"/>
              </a:solidFill>
              <a:latin typeface="Berlin Sans FB" panose="020E0602020502020306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677536-13EA-4728-91A4-4D5B14B2AAF5}"/>
              </a:ext>
            </a:extLst>
          </p:cNvPr>
          <p:cNvSpPr txBox="1"/>
          <p:nvPr/>
        </p:nvSpPr>
        <p:spPr>
          <a:xfrm>
            <a:off x="23933" y="4001196"/>
            <a:ext cx="4941922" cy="76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88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66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Teamwork</a:t>
            </a:r>
            <a:r>
              <a:rPr lang="en-US" sz="4388" b="1" dirty="0">
                <a:ln w="12700">
                  <a:solidFill>
                    <a:sysClr val="windowText" lastClr="000000"/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 </a:t>
            </a:r>
            <a:endParaRPr lang="en-GB" sz="4388" b="1" dirty="0">
              <a:ln w="12700">
                <a:solidFill>
                  <a:sysClr val="windowText" lastClr="000000"/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Berlin Sans FB" panose="020E0602020502020306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B2D447-F5EF-4B52-A525-8223FA749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681" y="3305114"/>
            <a:ext cx="1406348" cy="13111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ACC2024-023A-440B-B854-EEC1FFE58C06}"/>
              </a:ext>
            </a:extLst>
          </p:cNvPr>
          <p:cNvSpPr txBox="1"/>
          <p:nvPr/>
        </p:nvSpPr>
        <p:spPr>
          <a:xfrm>
            <a:off x="0" y="-52418"/>
            <a:ext cx="9906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200" b="1" dirty="0" err="1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accent5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Southway’s</a:t>
            </a:r>
            <a:r>
              <a:rPr lang="en-US" sz="62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accent5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" panose="020E0602020502020306" pitchFamily="34" charset="0"/>
              </a:rPr>
              <a:t> School Values</a:t>
            </a:r>
            <a:endParaRPr lang="en-US" sz="6200" dirty="0">
              <a:ln w="28575">
                <a:solidFill>
                  <a:schemeClr val="tx1"/>
                </a:solidFill>
                <a:prstDash val="solid"/>
              </a:ln>
              <a:solidFill>
                <a:schemeClr val="accent5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442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</TotalTime>
  <Words>103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</dc:creator>
  <cp:lastModifiedBy>Head</cp:lastModifiedBy>
  <cp:revision>27</cp:revision>
  <cp:lastPrinted>2024-12-11T09:05:55Z</cp:lastPrinted>
  <dcterms:created xsi:type="dcterms:W3CDTF">2024-10-01T12:21:23Z</dcterms:created>
  <dcterms:modified xsi:type="dcterms:W3CDTF">2024-12-11T17:51:56Z</dcterms:modified>
</cp:coreProperties>
</file>