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95" r:id="rId4"/>
    <p:sldId id="259" r:id="rId5"/>
    <p:sldId id="268" r:id="rId6"/>
    <p:sldId id="270" r:id="rId7"/>
    <p:sldId id="271" r:id="rId8"/>
    <p:sldId id="275" r:id="rId9"/>
    <p:sldId id="276" r:id="rId10"/>
    <p:sldId id="277" r:id="rId11"/>
    <p:sldId id="297" r:id="rId12"/>
    <p:sldId id="260" r:id="rId13"/>
    <p:sldId id="273" r:id="rId14"/>
    <p:sldId id="278" r:id="rId15"/>
    <p:sldId id="279" r:id="rId16"/>
    <p:sldId id="298" r:id="rId17"/>
    <p:sldId id="262" r:id="rId18"/>
    <p:sldId id="281" r:id="rId19"/>
    <p:sldId id="282" r:id="rId20"/>
    <p:sldId id="263" r:id="rId21"/>
    <p:sldId id="286" r:id="rId22"/>
    <p:sldId id="283" r:id="rId23"/>
    <p:sldId id="284" r:id="rId24"/>
    <p:sldId id="285" r:id="rId25"/>
    <p:sldId id="299" r:id="rId26"/>
    <p:sldId id="264" r:id="rId27"/>
    <p:sldId id="287" r:id="rId28"/>
    <p:sldId id="265" r:id="rId29"/>
    <p:sldId id="261" r:id="rId30"/>
    <p:sldId id="289" r:id="rId31"/>
    <p:sldId id="290" r:id="rId32"/>
    <p:sldId id="300" r:id="rId33"/>
    <p:sldId id="266" r:id="rId34"/>
    <p:sldId id="267" r:id="rId35"/>
    <p:sldId id="274" r:id="rId36"/>
    <p:sldId id="272" r:id="rId37"/>
    <p:sldId id="292" r:id="rId38"/>
    <p:sldId id="293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2A01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78" y="1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63D52F-DCEE-459D-AC45-61A6BB0087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BBFBC2-DB9E-4409-A268-77520E77DA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67B35B-10E8-48FC-B331-23DD0D7810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0B7E6-60DA-431F-82D5-0E9AD894C478}" type="datetimeFigureOut">
              <a:rPr lang="en-GB" smtClean="0"/>
              <a:t>07/03/2024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C1AE62-CB45-4DFA-BAB2-056CE866FA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7DFA53-E713-42A9-AEB4-A805948958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E0491-2FA9-4460-9D6D-FEDA591FB1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00325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DFD018-3F11-4F1E-8C49-11820FB109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8A5398B-7E6C-4A4B-9500-7F1EAAE7C9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83FE77-6162-49DC-9628-34A7A3866D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0B7E6-60DA-431F-82D5-0E9AD894C478}" type="datetimeFigureOut">
              <a:rPr lang="en-GB" smtClean="0"/>
              <a:t>07/03/2024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17C2D6-BCEA-4EB0-B33C-3B1E67750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1C9BD6-0607-4239-A6A5-FA8FAF98B7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E0491-2FA9-4460-9D6D-FEDA591FB1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20764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B7203EB-CC06-4B1B-B339-75E5615118C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9045AAE-52AD-4320-BBE7-833A36BBCC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391AFC-AD14-495F-80D4-4949755AE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0B7E6-60DA-431F-82D5-0E9AD894C478}" type="datetimeFigureOut">
              <a:rPr lang="en-GB" smtClean="0"/>
              <a:t>07/03/2024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72930F-C5DC-49EF-9698-0002BA39DA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7EE34A-7D70-4BFA-BF55-D0B68EA920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E0491-2FA9-4460-9D6D-FEDA591FB1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70783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E594FA-D2E3-4E50-8C27-E26DC282BC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CD4989-E24E-4E5C-98A9-D80E27A960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817585-818E-4D50-82B5-CF64871F95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0B7E6-60DA-431F-82D5-0E9AD894C478}" type="datetimeFigureOut">
              <a:rPr lang="en-GB" smtClean="0"/>
              <a:t>07/03/2024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27A385-5BC6-4B9F-92DB-A5D6DCF22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E2C8EE-7164-4FE8-BAAC-8FA902CAEC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E0491-2FA9-4460-9D6D-FEDA591FB1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93135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15204C-08A9-494E-A886-19CB8A590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E8F8AD-8775-493E-B641-50FCD3695F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B65DD8-47EA-4EA0-AD94-74C94FF074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0B7E6-60DA-431F-82D5-0E9AD894C478}" type="datetimeFigureOut">
              <a:rPr lang="en-GB" smtClean="0"/>
              <a:t>07/03/2024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8B9BD4-727A-4B96-B608-A048DCF7AA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9FDBD3-325B-46A0-B89D-864E3E32EB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E0491-2FA9-4460-9D6D-FEDA591FB1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04608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8DB62-C4A8-4654-AFCF-52D9B4AE00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7E5250-443E-4CAC-BCFF-84FE3A89C7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45BF89-A28C-417A-97AC-EC13EB2133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045321-DAE2-451A-9E87-C7A2F78FB9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0B7E6-60DA-431F-82D5-0E9AD894C478}" type="datetimeFigureOut">
              <a:rPr lang="en-GB" smtClean="0"/>
              <a:t>07/03/2024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38D1E4-7244-4E22-B3E6-7C658EA573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D86A98-3EA3-4ED5-A290-4A6E48DF3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E0491-2FA9-4460-9D6D-FEDA591FB1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56373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5E1BD8-6F18-406E-860B-91C0258B7C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4D0F11-0681-48A4-80EC-5464F246D6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B45001-70B5-4764-B139-97377A902E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A59C36-13C4-4A72-AE7F-0187267480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927B28B-A86B-48CB-8FD1-CEE0D277D9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269F3F5-EDE8-413C-9179-11C9C526F8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0B7E6-60DA-431F-82D5-0E9AD894C478}" type="datetimeFigureOut">
              <a:rPr lang="en-GB" smtClean="0"/>
              <a:t>07/03/2024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D0BDCF4-6958-4D32-9640-CE8E7D5F8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F5918E0-8E93-45F7-A614-ACF839112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E0491-2FA9-4460-9D6D-FEDA591FB1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5141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37FCD0-1D61-486C-AF5D-2432EB291E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78779BC-9DBA-463F-B1CB-9E98377675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0B7E6-60DA-431F-82D5-0E9AD894C478}" type="datetimeFigureOut">
              <a:rPr lang="en-GB" smtClean="0"/>
              <a:t>07/03/2024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8CE457-7E24-4EB3-B238-BA280AA91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F34362-E228-4427-9C30-943981A7D0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E0491-2FA9-4460-9D6D-FEDA591FB1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2165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C9BED7A-6F33-49FB-ABD7-B8A8A7E90F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0B7E6-60DA-431F-82D5-0E9AD894C478}" type="datetimeFigureOut">
              <a:rPr lang="en-GB" smtClean="0"/>
              <a:t>07/03/2024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36B75AE-1905-4B9A-9685-5391A48A54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CFC337-D0D8-42AD-B40D-059DB28020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E0491-2FA9-4460-9D6D-FEDA591FB1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48337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2C1EB8-61DA-495C-8304-31249FB0E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1F8BCF-D583-4EE8-86D7-E69732055B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FFD9F7-769E-4236-8B66-D3B4D023E4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6D3695-89B8-4F9D-8968-69264CC607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0B7E6-60DA-431F-82D5-0E9AD894C478}" type="datetimeFigureOut">
              <a:rPr lang="en-GB" smtClean="0"/>
              <a:t>07/03/2024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8AA947-CFE2-4C59-8648-EF1384EC48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57C833-F2F1-4B3B-9137-8B9548CA5A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E0491-2FA9-4460-9D6D-FEDA591FB1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47827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3524E8-73E6-4B44-AB0D-C6341A016B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D045E4B-6E56-4DFA-A205-87F29497493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9139B5-190E-4184-957E-145F0FEE46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D83C98-A025-484B-A3D5-AC3C73D107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0B7E6-60DA-431F-82D5-0E9AD894C478}" type="datetimeFigureOut">
              <a:rPr lang="en-GB" smtClean="0"/>
              <a:t>07/03/2024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86AE08-D201-4F67-B092-04BDC8550A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379920-9D54-4F91-B949-14EF864C8E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E0491-2FA9-4460-9D6D-FEDA591FB1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14403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60BD3C1-04A1-4995-BDDD-7328CA1D8A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8CB47D-AB10-43B8-9091-38ED8E487D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BDE871-445B-4067-8AAA-F0044D893F6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90B7E6-60DA-431F-82D5-0E9AD894C478}" type="datetimeFigureOut">
              <a:rPr lang="en-GB" smtClean="0"/>
              <a:t>07/03/2024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7D9CB6-D3EA-4F51-B250-1F8F6634E1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27286C-CA30-4517-BD2F-B1B54271F8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E0491-2FA9-4460-9D6D-FEDA591FB1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5934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G"/><Relationship Id="rId4" Type="http://schemas.openxmlformats.org/officeDocument/2006/relationships/image" Target="../media/image2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openxmlformats.org/officeDocument/2006/relationships/image" Target="../media/image3.jpeg"/><Relationship Id="rId7" Type="http://schemas.openxmlformats.org/officeDocument/2006/relationships/image" Target="../media/image2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G"/><Relationship Id="rId5" Type="http://schemas.openxmlformats.org/officeDocument/2006/relationships/image" Target="../media/image9.JPG"/><Relationship Id="rId4" Type="http://schemas.openxmlformats.org/officeDocument/2006/relationships/image" Target="../media/image4.JPG"/><Relationship Id="rId9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g"/><Relationship Id="rId4" Type="http://schemas.openxmlformats.org/officeDocument/2006/relationships/image" Target="../media/image59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13" Type="http://schemas.openxmlformats.org/officeDocument/2006/relationships/image" Target="../media/image12.JPG"/><Relationship Id="rId18" Type="http://schemas.openxmlformats.org/officeDocument/2006/relationships/image" Target="../media/image17.JPG"/><Relationship Id="rId26" Type="http://schemas.openxmlformats.org/officeDocument/2006/relationships/image" Target="../media/image25.JPG"/><Relationship Id="rId3" Type="http://schemas.openxmlformats.org/officeDocument/2006/relationships/image" Target="../media/image2.JPG"/><Relationship Id="rId21" Type="http://schemas.openxmlformats.org/officeDocument/2006/relationships/image" Target="../media/image20.JPG"/><Relationship Id="rId7" Type="http://schemas.openxmlformats.org/officeDocument/2006/relationships/image" Target="../media/image6.JPG"/><Relationship Id="rId12" Type="http://schemas.openxmlformats.org/officeDocument/2006/relationships/image" Target="../media/image11.JPG"/><Relationship Id="rId17" Type="http://schemas.openxmlformats.org/officeDocument/2006/relationships/image" Target="../media/image16.JPG"/><Relationship Id="rId25" Type="http://schemas.openxmlformats.org/officeDocument/2006/relationships/image" Target="../media/image24.JPG"/><Relationship Id="rId2" Type="http://schemas.openxmlformats.org/officeDocument/2006/relationships/image" Target="../media/image1.jpg"/><Relationship Id="rId16" Type="http://schemas.openxmlformats.org/officeDocument/2006/relationships/image" Target="../media/image15.JPG"/><Relationship Id="rId20" Type="http://schemas.openxmlformats.org/officeDocument/2006/relationships/image" Target="../media/image19.JPG"/><Relationship Id="rId29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11" Type="http://schemas.openxmlformats.org/officeDocument/2006/relationships/image" Target="../media/image10.JPG"/><Relationship Id="rId24" Type="http://schemas.openxmlformats.org/officeDocument/2006/relationships/image" Target="../media/image23.JPG"/><Relationship Id="rId5" Type="http://schemas.openxmlformats.org/officeDocument/2006/relationships/image" Target="../media/image4.JPG"/><Relationship Id="rId15" Type="http://schemas.openxmlformats.org/officeDocument/2006/relationships/image" Target="../media/image14.JPG"/><Relationship Id="rId23" Type="http://schemas.openxmlformats.org/officeDocument/2006/relationships/image" Target="../media/image22.JPG"/><Relationship Id="rId28" Type="http://schemas.openxmlformats.org/officeDocument/2006/relationships/image" Target="../media/image27.JPG"/><Relationship Id="rId10" Type="http://schemas.openxmlformats.org/officeDocument/2006/relationships/image" Target="../media/image9.JPG"/><Relationship Id="rId19" Type="http://schemas.openxmlformats.org/officeDocument/2006/relationships/image" Target="../media/image18.JPG"/><Relationship Id="rId31" Type="http://schemas.openxmlformats.org/officeDocument/2006/relationships/image" Target="../media/image30.jpeg"/><Relationship Id="rId4" Type="http://schemas.openxmlformats.org/officeDocument/2006/relationships/image" Target="../media/image3.jpeg"/><Relationship Id="rId9" Type="http://schemas.openxmlformats.org/officeDocument/2006/relationships/image" Target="../media/image8.JPG"/><Relationship Id="rId14" Type="http://schemas.openxmlformats.org/officeDocument/2006/relationships/image" Target="../media/image13.JPG"/><Relationship Id="rId22" Type="http://schemas.openxmlformats.org/officeDocument/2006/relationships/image" Target="../media/image21.JPG"/><Relationship Id="rId27" Type="http://schemas.openxmlformats.org/officeDocument/2006/relationships/image" Target="../media/image26.JPG"/><Relationship Id="rId30" Type="http://schemas.openxmlformats.org/officeDocument/2006/relationships/image" Target="../media/image29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7" Type="http://schemas.openxmlformats.org/officeDocument/2006/relationships/image" Target="../media/image71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G"/><Relationship Id="rId5" Type="http://schemas.openxmlformats.org/officeDocument/2006/relationships/image" Target="../media/image22.JPG"/><Relationship Id="rId4" Type="http://schemas.openxmlformats.org/officeDocument/2006/relationships/image" Target="../media/image20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openxmlformats.org/officeDocument/2006/relationships/image" Target="../media/image6.JPG"/><Relationship Id="rId7" Type="http://schemas.openxmlformats.org/officeDocument/2006/relationships/image" Target="../media/image25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17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0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0DBBCAA1-81D3-450E-8992-97F2F8BD9F47}"/>
              </a:ext>
            </a:extLst>
          </p:cNvPr>
          <p:cNvSpPr/>
          <p:nvPr/>
        </p:nvSpPr>
        <p:spPr>
          <a:xfrm>
            <a:off x="511126" y="2289516"/>
            <a:ext cx="11169748" cy="1955409"/>
          </a:xfrm>
          <a:prstGeom prst="wedgeRoundRectCallout">
            <a:avLst>
              <a:gd name="adj1" fmla="val -34183"/>
              <a:gd name="adj2" fmla="val 104227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808F42B-269B-470C-8D5A-A4DFCDDBD9C3}"/>
              </a:ext>
            </a:extLst>
          </p:cNvPr>
          <p:cNvSpPr/>
          <p:nvPr/>
        </p:nvSpPr>
        <p:spPr>
          <a:xfrm>
            <a:off x="660329" y="2667057"/>
            <a:ext cx="1071190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WHO’S BEHIND THE BOOK?</a:t>
            </a:r>
          </a:p>
        </p:txBody>
      </p:sp>
    </p:spTree>
    <p:extLst>
      <p:ext uri="{BB962C8B-B14F-4D97-AF65-F5344CB8AC3E}">
        <p14:creationId xmlns:p14="http://schemas.microsoft.com/office/powerpoint/2010/main" val="33111599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177D790-0153-4DA5-B006-E8224BC0DE75}"/>
              </a:ext>
            </a:extLst>
          </p:cNvPr>
          <p:cNvSpPr/>
          <p:nvPr/>
        </p:nvSpPr>
        <p:spPr>
          <a:xfrm>
            <a:off x="408888" y="275549"/>
            <a:ext cx="5925341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WHO’S THIS…?</a:t>
            </a:r>
          </a:p>
        </p:txBody>
      </p:sp>
      <p:pic>
        <p:nvPicPr>
          <p:cNvPr id="3" name="Content Placeholder 3">
            <a:extLst>
              <a:ext uri="{FF2B5EF4-FFF2-40B4-BE49-F238E27FC236}">
                <a16:creationId xmlns:a16="http://schemas.microsoft.com/office/drawing/2014/main" id="{146489C2-3014-49C4-8765-55C1F9F464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4566" y="1475878"/>
            <a:ext cx="5201625" cy="5163226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0D93067-E9E0-4BBD-BC33-392743AC79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1614" y="1311200"/>
            <a:ext cx="5367528" cy="5327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867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B9B38B7-999C-4241-9932-15A769323AB5}"/>
              </a:ext>
            </a:extLst>
          </p:cNvPr>
          <p:cNvSpPr txBox="1"/>
          <p:nvPr/>
        </p:nvSpPr>
        <p:spPr>
          <a:xfrm>
            <a:off x="3138080" y="3412435"/>
            <a:ext cx="103454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MS MURTHEN   MRS MOTTRAM   MISS HALL   MRS CRANFIELD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E086F90-DDAA-4F01-BA83-D144EA5B0C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2586" y="2144083"/>
            <a:ext cx="772909" cy="1074873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5C1096A-255E-4FDB-B7E8-D085743B34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8409" y="2144083"/>
            <a:ext cx="853440" cy="1097280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EB7B9FE-8E83-4F7D-BD3B-4AA4F6AE6B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1062" y="2125596"/>
            <a:ext cx="839065" cy="1118753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0FC3B7-B1C7-41FD-BC2C-EF399A0F04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3365" y="2155287"/>
            <a:ext cx="773908" cy="1074872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7807818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177D790-0153-4DA5-B006-E8224BC0DE75}"/>
              </a:ext>
            </a:extLst>
          </p:cNvPr>
          <p:cNvSpPr/>
          <p:nvPr/>
        </p:nvSpPr>
        <p:spPr>
          <a:xfrm>
            <a:off x="408888" y="275549"/>
            <a:ext cx="5925341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WHO’S THIS…?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AAC4A72-C00B-43AF-ACB2-82F631771C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057" y="1475878"/>
            <a:ext cx="3683886" cy="4909930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C9C1382-F6FF-4ED2-96EC-4EFDFDC0C8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057" y="1475877"/>
            <a:ext cx="3683886" cy="4909931"/>
          </a:xfrm>
        </p:spPr>
      </p:pic>
    </p:spTree>
    <p:extLst>
      <p:ext uri="{BB962C8B-B14F-4D97-AF65-F5344CB8AC3E}">
        <p14:creationId xmlns:p14="http://schemas.microsoft.com/office/powerpoint/2010/main" val="3395704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177D790-0153-4DA5-B006-E8224BC0DE75}"/>
              </a:ext>
            </a:extLst>
          </p:cNvPr>
          <p:cNvSpPr/>
          <p:nvPr/>
        </p:nvSpPr>
        <p:spPr>
          <a:xfrm>
            <a:off x="408888" y="275549"/>
            <a:ext cx="5925341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WHO’S THIS…?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3A482B5-D491-4291-9FFB-09B427FAE9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4433" y="1569812"/>
            <a:ext cx="3665016" cy="488399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EA61BF3-CD70-491B-BEAC-4324F6FE31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4433" y="1569812"/>
            <a:ext cx="3665016" cy="4883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113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177D790-0153-4DA5-B006-E8224BC0DE75}"/>
              </a:ext>
            </a:extLst>
          </p:cNvPr>
          <p:cNvSpPr/>
          <p:nvPr/>
        </p:nvSpPr>
        <p:spPr>
          <a:xfrm>
            <a:off x="408888" y="275549"/>
            <a:ext cx="5925341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WHO’S THIS…?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21660C-E744-4007-8E39-860A0A537F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8417" y="1475878"/>
            <a:ext cx="3859522" cy="5146029"/>
          </a:xfrm>
          <a:prstGeom prst="rect">
            <a:avLst/>
          </a:prstGeom>
        </p:spPr>
      </p:pic>
      <p:pic>
        <p:nvPicPr>
          <p:cNvPr id="3" name="Content Placeholder 3">
            <a:extLst>
              <a:ext uri="{FF2B5EF4-FFF2-40B4-BE49-F238E27FC236}">
                <a16:creationId xmlns:a16="http://schemas.microsoft.com/office/drawing/2014/main" id="{39C46053-3E2F-47BE-8138-BDE20B440E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8417" y="1475878"/>
            <a:ext cx="3859522" cy="5146030"/>
          </a:xfrm>
        </p:spPr>
      </p:pic>
    </p:spTree>
    <p:extLst>
      <p:ext uri="{BB962C8B-B14F-4D97-AF65-F5344CB8AC3E}">
        <p14:creationId xmlns:p14="http://schemas.microsoft.com/office/powerpoint/2010/main" val="1432384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177D790-0153-4DA5-B006-E8224BC0DE75}"/>
              </a:ext>
            </a:extLst>
          </p:cNvPr>
          <p:cNvSpPr/>
          <p:nvPr/>
        </p:nvSpPr>
        <p:spPr>
          <a:xfrm>
            <a:off x="408888" y="275549"/>
            <a:ext cx="5925341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WHO’S THIS…?</a:t>
            </a:r>
          </a:p>
        </p:txBody>
      </p:sp>
      <p:pic>
        <p:nvPicPr>
          <p:cNvPr id="5" name="Content Placeholder 25">
            <a:extLst>
              <a:ext uri="{FF2B5EF4-FFF2-40B4-BE49-F238E27FC236}">
                <a16:creationId xmlns:a16="http://schemas.microsoft.com/office/drawing/2014/main" id="{FE95FA2A-1862-45AD-83E4-5860791900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4276" y="1615903"/>
            <a:ext cx="3579821" cy="4773095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CE17459-FFF6-47F0-B5CF-D71108E08FA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26" b="8192"/>
          <a:stretch/>
        </p:blipFill>
        <p:spPr>
          <a:xfrm>
            <a:off x="4034275" y="1416241"/>
            <a:ext cx="3579821" cy="4972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539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3C034F5-5215-41A8-9C79-E4BEFB89C0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0987" y="2324103"/>
            <a:ext cx="1015439" cy="1090593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DB1834E-3BC6-4F74-AC14-DE79DF09D1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7166" y="2270130"/>
            <a:ext cx="822960" cy="1097280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1B9693A-F60E-42EB-9858-FBF5918B1C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6992" y="2302481"/>
            <a:ext cx="916687" cy="1126519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250FD74-8195-41DD-817B-234BE8A8DF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936" y="2322222"/>
            <a:ext cx="853440" cy="1097280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8398D5B-CCFA-4AD5-AC2F-8558030716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7238" y="2263128"/>
            <a:ext cx="853440" cy="1097280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F0600E4-9A0D-43A8-B5A3-92A3444A129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9003" y="2302013"/>
            <a:ext cx="853440" cy="1097280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6BF794B-ADF3-40A1-A4BD-F16EF6BC6B8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3180" y="2292492"/>
            <a:ext cx="853440" cy="1097280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05068AC-8E4B-4BE7-87F7-72081DB9945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48"/>
          <a:stretch/>
        </p:blipFill>
        <p:spPr>
          <a:xfrm>
            <a:off x="845155" y="2322657"/>
            <a:ext cx="829167" cy="1106343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8C8AE46-7E0B-4E44-B584-6017BE364E60}"/>
              </a:ext>
            </a:extLst>
          </p:cNvPr>
          <p:cNvSpPr txBox="1"/>
          <p:nvPr/>
        </p:nvSpPr>
        <p:spPr>
          <a:xfrm>
            <a:off x="680484" y="3694814"/>
            <a:ext cx="115115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MRS PIERIS     MISS WARBURTON       MISS MORRIS      MR PHILLIPS      MR BLANCHARD   MRS LAMBERT   MISS CHERRIMAN   MISS IMRAY </a:t>
            </a:r>
          </a:p>
        </p:txBody>
      </p:sp>
    </p:spTree>
    <p:extLst>
      <p:ext uri="{BB962C8B-B14F-4D97-AF65-F5344CB8AC3E}">
        <p14:creationId xmlns:p14="http://schemas.microsoft.com/office/powerpoint/2010/main" val="5704858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177D790-0153-4DA5-B006-E8224BC0DE75}"/>
              </a:ext>
            </a:extLst>
          </p:cNvPr>
          <p:cNvSpPr/>
          <p:nvPr/>
        </p:nvSpPr>
        <p:spPr>
          <a:xfrm>
            <a:off x="408888" y="275549"/>
            <a:ext cx="5925341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WHO’S THIS…?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ADFDEEF-E9F4-4AC5-A2A7-03587EA970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007" y="1567573"/>
            <a:ext cx="6453809" cy="484035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D28207A-A105-4CCD-A25D-63DD5826D7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007" y="1567573"/>
            <a:ext cx="6453809" cy="484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445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CCC06A5-E63D-4096-BBA7-C1BCB1523E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39171" y="2487737"/>
            <a:ext cx="4913657" cy="327577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177D790-0153-4DA5-B006-E8224BC0DE75}"/>
              </a:ext>
            </a:extLst>
          </p:cNvPr>
          <p:cNvSpPr/>
          <p:nvPr/>
        </p:nvSpPr>
        <p:spPr>
          <a:xfrm>
            <a:off x="408888" y="275549"/>
            <a:ext cx="5925341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WHO’S THIS…?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8322A3C-8789-4254-9393-2075CFA1B3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4959" y="1593008"/>
            <a:ext cx="3742082" cy="4989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947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036A466-167B-4107-A76B-9B82293A66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3739" y="1868553"/>
            <a:ext cx="3227919" cy="428707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177D790-0153-4DA5-B006-E8224BC0DE75}"/>
              </a:ext>
            </a:extLst>
          </p:cNvPr>
          <p:cNvSpPr/>
          <p:nvPr/>
        </p:nvSpPr>
        <p:spPr>
          <a:xfrm>
            <a:off x="408888" y="275549"/>
            <a:ext cx="5925341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WHO’S THIS…?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C73C9C-BE96-4094-8B48-C397B6CD8E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413" y="1868554"/>
            <a:ext cx="3227920" cy="428708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87B8FDB-35B1-4339-9763-698B8F26AD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235" y="1868554"/>
            <a:ext cx="5696327" cy="42870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FE07D96-6390-4BCE-8D0B-71C91B3FE8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3740" y="1868553"/>
            <a:ext cx="3227920" cy="4287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877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2AD6F6F-66CE-4753-8960-DC35A29A70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4235" y="5501113"/>
            <a:ext cx="982046" cy="1090593"/>
          </a:xfrm>
          <a:prstGeom prst="rect">
            <a:avLst/>
          </a:prstGeom>
          <a:ln w="38100">
            <a:solidFill>
              <a:srgbClr val="7030A0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04F8DAC-F292-4726-9DCC-AA1509975B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5901" y="2848082"/>
            <a:ext cx="1015439" cy="1090593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4401144-47C3-4786-A640-1766A74171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4642" y="2794109"/>
            <a:ext cx="822960" cy="1097280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3BEF9B0-DC34-45E8-812C-D1CEFC5169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8878" y="2826460"/>
            <a:ext cx="916687" cy="1126519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CCA9035-A561-410C-B1BA-E3249E078F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6937" y="221425"/>
            <a:ext cx="844890" cy="1092347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04B0015-0645-4EBF-A215-4D0EFB0687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4010" y="260469"/>
            <a:ext cx="844889" cy="1124181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217AABE-926A-4528-9017-881D8059022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163" y="5467525"/>
            <a:ext cx="843136" cy="1124181"/>
          </a:xfrm>
          <a:prstGeom prst="rect">
            <a:avLst/>
          </a:prstGeom>
          <a:ln w="38100">
            <a:solidFill>
              <a:srgbClr val="7030A0"/>
            </a:solidFill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9C11E0C-B208-4050-8DC1-38007C65C03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3312" y="1523538"/>
            <a:ext cx="772909" cy="1074873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A60B4B4-B24B-4C83-BB94-F1B6E0FA41A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0070" y="2846201"/>
            <a:ext cx="853440" cy="1097280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CA1C1E3-0230-4F51-887E-47944BE67C4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7495" y="5481190"/>
            <a:ext cx="853440" cy="1097280"/>
          </a:xfrm>
          <a:prstGeom prst="rect">
            <a:avLst/>
          </a:prstGeom>
          <a:ln w="38100">
            <a:solidFill>
              <a:srgbClr val="7030A0"/>
            </a:solidFill>
          </a:ln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7A4591A8-5972-4865-A175-72F55CDD673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468" y="221425"/>
            <a:ext cx="853440" cy="1097280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7E861B8E-39DB-4BB0-B614-1EBB3D3AF1B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1537" y="238000"/>
            <a:ext cx="997181" cy="1074872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76C1E499-5AD4-4CD0-BB55-B0A45F0C58D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9408" y="5456767"/>
            <a:ext cx="853440" cy="1097280"/>
          </a:xfrm>
          <a:prstGeom prst="rect">
            <a:avLst/>
          </a:prstGeom>
          <a:ln w="38100">
            <a:solidFill>
              <a:srgbClr val="7030A0"/>
            </a:solidFill>
          </a:ln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FEB08686-49F0-49C5-9C1D-913F26594708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02" t="15028"/>
          <a:stretch/>
        </p:blipFill>
        <p:spPr>
          <a:xfrm>
            <a:off x="7381719" y="5430558"/>
            <a:ext cx="843136" cy="1142849"/>
          </a:xfrm>
          <a:prstGeom prst="rect">
            <a:avLst/>
          </a:prstGeom>
          <a:ln w="38100">
            <a:solidFill>
              <a:srgbClr val="7030A0"/>
            </a:solidFill>
          </a:ln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E5C4ECE4-4099-4227-9C4C-064501BA9B9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5215" y="242718"/>
            <a:ext cx="853440" cy="1097280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7AA94FD5-13F0-4BB4-A57C-F6034185E3C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0087" y="4169133"/>
            <a:ext cx="853440" cy="1097280"/>
          </a:xfrm>
          <a:prstGeom prst="rect">
            <a:avLst/>
          </a:prstGeom>
          <a:ln w="38100">
            <a:solidFill>
              <a:schemeClr val="accent4">
                <a:lumMod val="60000"/>
                <a:lumOff val="40000"/>
              </a:schemeClr>
            </a:solidFill>
          </a:ln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3A0E778E-246A-4954-8602-943C5DF523A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3708" y="5472803"/>
            <a:ext cx="848239" cy="1090593"/>
          </a:xfrm>
          <a:prstGeom prst="rect">
            <a:avLst/>
          </a:prstGeom>
          <a:ln w="38100">
            <a:solidFill>
              <a:srgbClr val="7030A0"/>
            </a:solidFill>
          </a:ln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448EFFF8-A58A-4ECC-BCAD-3A097CDF3AD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6751" y="1538713"/>
            <a:ext cx="853440" cy="1097280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69D6355A-A223-41A0-8B4A-1AEF1B38282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1258" y="4187604"/>
            <a:ext cx="853440" cy="1097280"/>
          </a:xfrm>
          <a:prstGeom prst="rect">
            <a:avLst/>
          </a:prstGeom>
          <a:ln w="38100">
            <a:solidFill>
              <a:schemeClr val="accent4">
                <a:lumMod val="60000"/>
                <a:lumOff val="40000"/>
              </a:schemeClr>
            </a:solidFill>
          </a:ln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436FD770-AA84-4181-83FE-DE0C0B0DF24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1454" y="4197479"/>
            <a:ext cx="853440" cy="1097280"/>
          </a:xfrm>
          <a:prstGeom prst="rect">
            <a:avLst/>
          </a:prstGeom>
          <a:ln w="38100">
            <a:solidFill>
              <a:schemeClr val="accent4">
                <a:lumMod val="60000"/>
                <a:lumOff val="40000"/>
              </a:schemeClr>
            </a:solidFill>
          </a:ln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49DA0BCE-6F60-4EDF-B48E-DEB3F2FE60D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6993" y="2787107"/>
            <a:ext cx="853440" cy="1097280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CB59B837-89CA-4417-A41F-7ED36F7E75B9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0075" y="4146107"/>
            <a:ext cx="853440" cy="1097280"/>
          </a:xfrm>
          <a:prstGeom prst="rect">
            <a:avLst/>
          </a:prstGeom>
          <a:ln w="38100">
            <a:solidFill>
              <a:schemeClr val="accent4">
                <a:lumMod val="60000"/>
                <a:lumOff val="40000"/>
              </a:schemeClr>
            </a:solidFill>
          </a:ln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85F0027A-E255-48FC-BC96-F2BEAD253CD3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1913" y="2825992"/>
            <a:ext cx="853440" cy="1097280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E0E1F90A-9B23-48CE-B943-15A8557E4468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413" y="1534823"/>
            <a:ext cx="839065" cy="1118753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B2083691-3221-43EA-A1D6-517DEC3AF3C3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2999" y="254932"/>
            <a:ext cx="853440" cy="1097280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6419B7DC-0103-40F4-844E-87DC70FFFF5C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9005" y="2816471"/>
            <a:ext cx="853440" cy="1097280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A5F37034-2AA6-4EC4-872D-48CD26EA5CBB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5292" y="278670"/>
            <a:ext cx="853440" cy="1097280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E9FF84E9-ECCF-47FF-9663-2E74BD62FE12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823" y="4196795"/>
            <a:ext cx="853440" cy="1097280"/>
          </a:xfrm>
          <a:prstGeom prst="rect">
            <a:avLst/>
          </a:prstGeom>
          <a:ln w="38100">
            <a:solidFill>
              <a:schemeClr val="accent4">
                <a:lumMod val="60000"/>
                <a:lumOff val="40000"/>
              </a:schemeClr>
            </a:solidFill>
          </a:ln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2A10624E-6AE0-47FE-8D01-BDB143A4FB10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6940" y="1534824"/>
            <a:ext cx="773908" cy="1074872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9CEB67E3-F58C-438E-BA26-1B3F4D98BBCD}"/>
              </a:ext>
            </a:extLst>
          </p:cNvPr>
          <p:cNvPicPr>
            <a:picLocks noChangeAspect="1"/>
          </p:cNvPicPr>
          <p:nvPr/>
        </p:nvPicPr>
        <p:blipFill rotWithShape="1"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48"/>
          <a:stretch/>
        </p:blipFill>
        <p:spPr>
          <a:xfrm>
            <a:off x="1993478" y="2846636"/>
            <a:ext cx="829167" cy="1106343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val="18789592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177D790-0153-4DA5-B006-E8224BC0DE75}"/>
              </a:ext>
            </a:extLst>
          </p:cNvPr>
          <p:cNvSpPr/>
          <p:nvPr/>
        </p:nvSpPr>
        <p:spPr>
          <a:xfrm>
            <a:off x="408888" y="275549"/>
            <a:ext cx="5925341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WHO’S THIS…?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E48E22-05AA-4EE7-AC80-12687C3127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1884" y="1366868"/>
            <a:ext cx="4019760" cy="535968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FFF0330-4F86-4A7C-832D-13BCFCF175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1884" y="1366868"/>
            <a:ext cx="4019760" cy="5359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363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177D790-0153-4DA5-B006-E8224BC0DE75}"/>
              </a:ext>
            </a:extLst>
          </p:cNvPr>
          <p:cNvSpPr/>
          <p:nvPr/>
        </p:nvSpPr>
        <p:spPr>
          <a:xfrm>
            <a:off x="408888" y="275549"/>
            <a:ext cx="5925341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WHO’S THIS…?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B66E6F-26B1-42E6-87F3-66D34B511C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2020" y="1475878"/>
            <a:ext cx="3264417" cy="49873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BE869AC-CBCA-441F-97C4-2A6CE6A4D4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1602" y="1475878"/>
            <a:ext cx="5488795" cy="5027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696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177D790-0153-4DA5-B006-E8224BC0DE75}"/>
              </a:ext>
            </a:extLst>
          </p:cNvPr>
          <p:cNvSpPr/>
          <p:nvPr/>
        </p:nvSpPr>
        <p:spPr>
          <a:xfrm>
            <a:off x="408888" y="275549"/>
            <a:ext cx="5925341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WHO’S THIS…?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0C9204-F036-4CB5-A9CC-58C86918D1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6538" y="1587388"/>
            <a:ext cx="4549910" cy="497619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E93941C-048F-4771-9504-5F3D565AB9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6538" y="1587388"/>
            <a:ext cx="4663062" cy="4968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570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177D790-0153-4DA5-B006-E8224BC0DE75}"/>
              </a:ext>
            </a:extLst>
          </p:cNvPr>
          <p:cNvSpPr/>
          <p:nvPr/>
        </p:nvSpPr>
        <p:spPr>
          <a:xfrm>
            <a:off x="408888" y="275549"/>
            <a:ext cx="5925341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WHO’S THIS…?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ED1775-4DC8-47DE-A51A-00BB18EA21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4519" y="1832112"/>
            <a:ext cx="6139419" cy="4604565"/>
          </a:xfrm>
          <a:prstGeom prst="rect">
            <a:avLst/>
          </a:prstGeom>
        </p:spPr>
      </p:pic>
      <p:pic>
        <p:nvPicPr>
          <p:cNvPr id="5" name="Picture 2" descr="Image preview">
            <a:extLst>
              <a:ext uri="{FF2B5EF4-FFF2-40B4-BE49-F238E27FC236}">
                <a16:creationId xmlns:a16="http://schemas.microsoft.com/office/drawing/2014/main" id="{01F3439D-E5C6-4878-8CBE-61A49CB7B1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4451" y="1832112"/>
            <a:ext cx="6139419" cy="4604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0570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177D790-0153-4DA5-B006-E8224BC0DE75}"/>
              </a:ext>
            </a:extLst>
          </p:cNvPr>
          <p:cNvSpPr/>
          <p:nvPr/>
        </p:nvSpPr>
        <p:spPr>
          <a:xfrm>
            <a:off x="408888" y="275549"/>
            <a:ext cx="5925341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WHO’S THIS…?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ED927C6-08E2-473A-8C94-4CB2608BA4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8345" y="1380973"/>
            <a:ext cx="3901109" cy="52014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D1C1791-9AAD-4D23-BE70-D753C0FAFA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008" y="1370767"/>
            <a:ext cx="6900784" cy="5191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265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37ECFD4-63BA-4CAB-9600-061CBD8A8B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8857" y="2568843"/>
            <a:ext cx="953588" cy="1226042"/>
          </a:xfrm>
          <a:prstGeom prst="rect">
            <a:avLst/>
          </a:prstGeom>
          <a:ln w="38100">
            <a:solidFill>
              <a:schemeClr val="accent4">
                <a:lumMod val="60000"/>
                <a:lumOff val="40000"/>
              </a:schemeClr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7037C3A-4F4D-4FD1-8588-E3816D8F3B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2964" y="2568843"/>
            <a:ext cx="953588" cy="1226042"/>
          </a:xfrm>
          <a:prstGeom prst="rect">
            <a:avLst/>
          </a:prstGeom>
          <a:ln w="38100">
            <a:solidFill>
              <a:schemeClr val="accent4">
                <a:lumMod val="60000"/>
                <a:lumOff val="40000"/>
              </a:schemeClr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9342C92-8F28-4C26-89B9-D019A5A332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774" y="2568843"/>
            <a:ext cx="953588" cy="1226042"/>
          </a:xfrm>
          <a:prstGeom prst="rect">
            <a:avLst/>
          </a:prstGeom>
          <a:ln w="38100">
            <a:solidFill>
              <a:schemeClr val="accent4">
                <a:lumMod val="60000"/>
                <a:lumOff val="40000"/>
              </a:schemeClr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8420B58-2409-4BBA-9CFC-9732CD8587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3204" y="2568843"/>
            <a:ext cx="953588" cy="1226042"/>
          </a:xfrm>
          <a:prstGeom prst="rect">
            <a:avLst/>
          </a:prstGeom>
          <a:ln w="38100">
            <a:solidFill>
              <a:schemeClr val="accent4">
                <a:lumMod val="60000"/>
                <a:lumOff val="40000"/>
              </a:schemeClr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1FE988B-6D78-480C-B0DA-103272CDC8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0087" y="2568843"/>
            <a:ext cx="953588" cy="1226042"/>
          </a:xfrm>
          <a:prstGeom prst="rect">
            <a:avLst/>
          </a:prstGeom>
          <a:ln w="38100">
            <a:solidFill>
              <a:schemeClr val="accent4">
                <a:lumMod val="60000"/>
                <a:lumOff val="40000"/>
              </a:schemeClr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A04803F-7474-4950-B2EE-28A2815BD2ED}"/>
              </a:ext>
            </a:extLst>
          </p:cNvPr>
          <p:cNvSpPr txBox="1"/>
          <p:nvPr/>
        </p:nvSpPr>
        <p:spPr>
          <a:xfrm>
            <a:off x="1164843" y="3992526"/>
            <a:ext cx="103454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MISS BAILEY   MISS WHITMAN  MRS SMITH     MISS RISBY      MISS HARMAN   MR RIDGEWELL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C9B2074-5586-4E16-B053-36A3B209438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8280" y="2568843"/>
            <a:ext cx="953588" cy="1226042"/>
          </a:xfrm>
          <a:prstGeom prst="rect">
            <a:avLst/>
          </a:prstGeom>
          <a:ln w="38100">
            <a:solidFill>
              <a:schemeClr val="accent4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6949098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177D790-0153-4DA5-B006-E8224BC0DE75}"/>
              </a:ext>
            </a:extLst>
          </p:cNvPr>
          <p:cNvSpPr/>
          <p:nvPr/>
        </p:nvSpPr>
        <p:spPr>
          <a:xfrm>
            <a:off x="408888" y="275549"/>
            <a:ext cx="5925341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WHO’S THIS…?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EFD2528-C6A8-4BA1-85ED-00DB3CFC66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5567" y="1475878"/>
            <a:ext cx="3940865" cy="52544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7F64A82-7835-4F2E-8E28-7CE85C613E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5566" y="1475877"/>
            <a:ext cx="3940865" cy="5254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142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177D790-0153-4DA5-B006-E8224BC0DE75}"/>
              </a:ext>
            </a:extLst>
          </p:cNvPr>
          <p:cNvSpPr/>
          <p:nvPr/>
        </p:nvSpPr>
        <p:spPr>
          <a:xfrm>
            <a:off x="408888" y="275549"/>
            <a:ext cx="5925341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WHO’S THIS…?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C89449-F336-46D2-B5F7-271860BB3F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1515" y="1427921"/>
            <a:ext cx="3943350" cy="5257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7B610EB-E54F-4746-AA77-0745C0F073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4325" y="1427921"/>
            <a:ext cx="3943350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443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177D790-0153-4DA5-B006-E8224BC0DE75}"/>
              </a:ext>
            </a:extLst>
          </p:cNvPr>
          <p:cNvSpPr/>
          <p:nvPr/>
        </p:nvSpPr>
        <p:spPr>
          <a:xfrm>
            <a:off x="408888" y="275549"/>
            <a:ext cx="5925341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WHO’S THIS…?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7DE8E3B-E0AF-461F-BDD5-E476EEEE1A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852" y="1475878"/>
            <a:ext cx="3947139" cy="52628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6D116F0-B897-4975-8828-E09BCD800C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851" y="1432808"/>
            <a:ext cx="3947139" cy="5262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598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177D790-0153-4DA5-B006-E8224BC0DE75}"/>
              </a:ext>
            </a:extLst>
          </p:cNvPr>
          <p:cNvSpPr/>
          <p:nvPr/>
        </p:nvSpPr>
        <p:spPr>
          <a:xfrm>
            <a:off x="408888" y="275549"/>
            <a:ext cx="5925341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WHO’S THIS…?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ED9A5E-39A2-44CA-9796-838ED673DB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250" y="1746742"/>
            <a:ext cx="3677958" cy="453231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A8C7CA5-DABF-484E-AA53-62D35BEE9D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3902" y="1746742"/>
            <a:ext cx="4300654" cy="4532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756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20157E1-42C8-44D9-9117-91CFAC01FDDC}"/>
              </a:ext>
            </a:extLst>
          </p:cNvPr>
          <p:cNvSpPr txBox="1"/>
          <p:nvPr/>
        </p:nvSpPr>
        <p:spPr>
          <a:xfrm>
            <a:off x="1356229" y="3429000"/>
            <a:ext cx="103454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MR POWELL     MISS HAIGH      MRS ALBERY     MRS TUBB     MISS PIERCE     MISS AYRES     MISS TYRRELL   </a:t>
            </a: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5EBBE115-15CA-4D65-B358-9C77B08BDA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6789" y="2060857"/>
            <a:ext cx="844890" cy="1092347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441EA5FF-043C-4C20-B35D-C402847009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4751" y="2055249"/>
            <a:ext cx="844889" cy="1124181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CD117E0C-CAE4-4BF9-953F-71E9EDF663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0688" y="2060857"/>
            <a:ext cx="853440" cy="1097280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C47EAEA8-2D2E-4488-8CD2-9D4AF3F793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9612" y="2104558"/>
            <a:ext cx="997181" cy="1074872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CBBDCC84-A225-483B-BB75-D152535CE8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2422" y="2060857"/>
            <a:ext cx="853440" cy="1097280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DCD1BC72-9CF1-43D0-970C-4430A91F5FB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8886" y="2060857"/>
            <a:ext cx="853440" cy="1097280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C18C91DB-5043-4A8E-8F50-0E84F310A87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441" y="2118102"/>
            <a:ext cx="853440" cy="1097280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3612058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177D790-0153-4DA5-B006-E8224BC0DE75}"/>
              </a:ext>
            </a:extLst>
          </p:cNvPr>
          <p:cNvSpPr/>
          <p:nvPr/>
        </p:nvSpPr>
        <p:spPr>
          <a:xfrm>
            <a:off x="408888" y="275549"/>
            <a:ext cx="5925341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WHO’S THIS…?</a:t>
            </a:r>
          </a:p>
        </p:txBody>
      </p:sp>
      <p:pic>
        <p:nvPicPr>
          <p:cNvPr id="1026" name="Picture 2" descr="Image preview">
            <a:extLst>
              <a:ext uri="{FF2B5EF4-FFF2-40B4-BE49-F238E27FC236}">
                <a16:creationId xmlns:a16="http://schemas.microsoft.com/office/drawing/2014/main" id="{67E95FB3-190F-465B-9ED3-5F36FF1750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3974" y="1475878"/>
            <a:ext cx="5629275" cy="5077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preview">
            <a:extLst>
              <a:ext uri="{FF2B5EF4-FFF2-40B4-BE49-F238E27FC236}">
                <a16:creationId xmlns:a16="http://schemas.microsoft.com/office/drawing/2014/main" id="{38FAEC32-3460-45B4-8737-FF22E7CC35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7182" y="1449692"/>
            <a:ext cx="5798792" cy="5146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3298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177D790-0153-4DA5-B006-E8224BC0DE75}"/>
              </a:ext>
            </a:extLst>
          </p:cNvPr>
          <p:cNvSpPr/>
          <p:nvPr/>
        </p:nvSpPr>
        <p:spPr>
          <a:xfrm>
            <a:off x="408888" y="275549"/>
            <a:ext cx="5925341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WHO’S THIS…?</a:t>
            </a:r>
          </a:p>
        </p:txBody>
      </p:sp>
      <p:pic>
        <p:nvPicPr>
          <p:cNvPr id="2050" name="Picture 2" descr="Image preview">
            <a:extLst>
              <a:ext uri="{FF2B5EF4-FFF2-40B4-BE49-F238E27FC236}">
                <a16:creationId xmlns:a16="http://schemas.microsoft.com/office/drawing/2014/main" id="{99A54626-C0C4-4CBC-AA5A-2B169B78C3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0191" y="1475878"/>
            <a:ext cx="5645426" cy="485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preview">
            <a:extLst>
              <a:ext uri="{FF2B5EF4-FFF2-40B4-BE49-F238E27FC236}">
                <a16:creationId xmlns:a16="http://schemas.microsoft.com/office/drawing/2014/main" id="{92206A3B-0BCF-4DE8-83D5-9D913EACF2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2902" y="1330818"/>
            <a:ext cx="7811672" cy="4996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0349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43A1070-60AB-4582-92F8-5AD80F8A3E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054" y="2537591"/>
            <a:ext cx="982046" cy="1090593"/>
          </a:xfrm>
          <a:prstGeom prst="rect">
            <a:avLst/>
          </a:prstGeom>
          <a:ln w="38100">
            <a:solidFill>
              <a:srgbClr val="7030A0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0764932-8A60-4C39-ABA6-12F3F5AB72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5628" y="2497316"/>
            <a:ext cx="843136" cy="1124181"/>
          </a:xfrm>
          <a:prstGeom prst="rect">
            <a:avLst/>
          </a:prstGeom>
          <a:ln w="38100">
            <a:solidFill>
              <a:srgbClr val="7030A0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1EE9935-1BEF-4209-A089-F7C70C3D30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6571" y="2509990"/>
            <a:ext cx="853440" cy="1097280"/>
          </a:xfrm>
          <a:prstGeom prst="rect">
            <a:avLst/>
          </a:prstGeom>
          <a:ln w="38100">
            <a:solidFill>
              <a:srgbClr val="7030A0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C6C1E03-09C4-4D32-8C38-037542AF4A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4816" y="2530904"/>
            <a:ext cx="853440" cy="1097280"/>
          </a:xfrm>
          <a:prstGeom prst="rect">
            <a:avLst/>
          </a:prstGeom>
          <a:ln w="38100">
            <a:solidFill>
              <a:srgbClr val="7030A0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FB794F0-18B3-4D57-A3F2-7924B2B477A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02" t="15028"/>
          <a:stretch/>
        </p:blipFill>
        <p:spPr>
          <a:xfrm>
            <a:off x="7889678" y="2473229"/>
            <a:ext cx="843136" cy="1142849"/>
          </a:xfrm>
          <a:prstGeom prst="rect">
            <a:avLst/>
          </a:prstGeom>
          <a:ln w="38100">
            <a:solidFill>
              <a:srgbClr val="7030A0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0CF3705-C065-4BCE-AB18-0AA8D67074C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383" y="2511462"/>
            <a:ext cx="848239" cy="1090593"/>
          </a:xfrm>
          <a:prstGeom prst="rect">
            <a:avLst/>
          </a:prstGeom>
          <a:ln w="38100">
            <a:solidFill>
              <a:srgbClr val="7030A0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940FAD9-573F-41AE-843C-789947A2E364}"/>
              </a:ext>
            </a:extLst>
          </p:cNvPr>
          <p:cNvSpPr txBox="1"/>
          <p:nvPr/>
        </p:nvSpPr>
        <p:spPr>
          <a:xfrm>
            <a:off x="1411203" y="3864936"/>
            <a:ext cx="106916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MRS BONDONNO MRS </a:t>
            </a:r>
            <a:r>
              <a:rPr lang="en-GB" dirty="0" err="1"/>
              <a:t>McCONNELL</a:t>
            </a:r>
            <a:r>
              <a:rPr lang="en-GB" dirty="0"/>
              <a:t>  MRS FROST     MRS JENKINS     MRS WORTH     MRS MORLEY</a:t>
            </a:r>
          </a:p>
        </p:txBody>
      </p:sp>
    </p:spTree>
    <p:extLst>
      <p:ext uri="{BB962C8B-B14F-4D97-AF65-F5344CB8AC3E}">
        <p14:creationId xmlns:p14="http://schemas.microsoft.com/office/powerpoint/2010/main" val="156242547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177D790-0153-4DA5-B006-E8224BC0DE75}"/>
              </a:ext>
            </a:extLst>
          </p:cNvPr>
          <p:cNvSpPr/>
          <p:nvPr/>
        </p:nvSpPr>
        <p:spPr>
          <a:xfrm>
            <a:off x="408888" y="275549"/>
            <a:ext cx="5925341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WHO’S THIS…?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270AF4-29CD-4060-AB42-D62ED279C8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1393" y="1615460"/>
            <a:ext cx="4566683" cy="46594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D02DDB4-5B50-447C-BC96-723421E47D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1393" y="1615460"/>
            <a:ext cx="4566682" cy="4787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745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177D790-0153-4DA5-B006-E8224BC0DE75}"/>
              </a:ext>
            </a:extLst>
          </p:cNvPr>
          <p:cNvSpPr/>
          <p:nvPr/>
        </p:nvSpPr>
        <p:spPr>
          <a:xfrm>
            <a:off x="408888" y="275549"/>
            <a:ext cx="5925341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WHO’S THIS…?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F07C178-1B79-4B05-A938-D9EF2ADFEC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8904" y="1653043"/>
            <a:ext cx="3789305" cy="46466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3EFE4FC-07C0-4411-BDFC-7107E6EFC7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8904" y="1674661"/>
            <a:ext cx="3789941" cy="4646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485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177D790-0153-4DA5-B006-E8224BC0DE75}"/>
              </a:ext>
            </a:extLst>
          </p:cNvPr>
          <p:cNvSpPr/>
          <p:nvPr/>
        </p:nvSpPr>
        <p:spPr>
          <a:xfrm>
            <a:off x="408888" y="275549"/>
            <a:ext cx="5925341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WHO’S THIS…?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61A373A-40C0-4724-A926-E06FBD4AB7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4921" y="1608419"/>
            <a:ext cx="3800447" cy="47327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798D075-3C2B-44A1-8C18-02A4C3FBBC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4921" y="1608419"/>
            <a:ext cx="3800447" cy="4936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697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4CBDCAB-B48B-41FE-BF39-9F6CC48895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5906" y="1475875"/>
            <a:ext cx="3967018" cy="528935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177D790-0153-4DA5-B006-E8224BC0DE75}"/>
              </a:ext>
            </a:extLst>
          </p:cNvPr>
          <p:cNvSpPr/>
          <p:nvPr/>
        </p:nvSpPr>
        <p:spPr>
          <a:xfrm>
            <a:off x="408888" y="275549"/>
            <a:ext cx="5925341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WHO’S THIS…?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A977731-EB96-402C-A0EA-4CDEE8EE2A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5906" y="1475876"/>
            <a:ext cx="3967018" cy="5289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004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177D790-0153-4DA5-B006-E8224BC0DE75}"/>
              </a:ext>
            </a:extLst>
          </p:cNvPr>
          <p:cNvSpPr/>
          <p:nvPr/>
        </p:nvSpPr>
        <p:spPr>
          <a:xfrm>
            <a:off x="408888" y="275549"/>
            <a:ext cx="5925341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WHO’S THIS…?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0AB9FBA-0BAE-4FA3-9B51-44FC2ECA57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253" y="1428690"/>
            <a:ext cx="6860276" cy="51452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25E9376-37FE-4A11-A5FC-87A59482C6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221" y="1380770"/>
            <a:ext cx="7028339" cy="5271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928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CB2F324-B06E-473D-AD16-AEF5F0C34B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6328" y="2265389"/>
            <a:ext cx="3765578" cy="418179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177D790-0153-4DA5-B006-E8224BC0DE75}"/>
              </a:ext>
            </a:extLst>
          </p:cNvPr>
          <p:cNvSpPr/>
          <p:nvPr/>
        </p:nvSpPr>
        <p:spPr>
          <a:xfrm>
            <a:off x="408888" y="275549"/>
            <a:ext cx="5925341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WHO’S THIS…?</a:t>
            </a:r>
          </a:p>
        </p:txBody>
      </p:sp>
      <p:pic>
        <p:nvPicPr>
          <p:cNvPr id="2050" name="Picture 2" descr="https://attachments.office.net/owa/lrisby%40southwayjunior.co.uk/service.svc/s/GetAttachmentThumbnail?id=AAMkADQzZmZmMzJkLWY2ZmUtNGFkNC1hNTdmLTBiNjUyM2U0ZGRiYQBGAAAAAAB%2BvqznhJR7To%2FylC953xB2BwCGZji7CYRAQrbxav6CF0SvAAAAAAEJAACGZji7CYRAQrbxav6CF0SvAAWCHQpTAAABEgAQAMLAzB02uNZFtU4Q31JFMPA%3D&amp;thumbnailType=2&amp;token=eyJhbGciOiJSUzI1NiIsImtpZCI6IkU1RDJGMEY4REE5M0I2NzA5QzQzQTlFOEE2MTQzQzAzRDYyRjlBODAiLCJ0eXAiOiJKV1QiLCJ4NXQiOiI1ZEx3LU5xVHRuQ2NRNm5vcGhROEE5WXZtb0EifQ.eyJvcmlnaW4iOiJodHRwczovL291dGxvb2sub2ZmaWNlLmNvbSIsInVjIjoiYTE3MGU5YWQzYTY3NDg5YmEyZTViZDkwNzhmYWM0NWEiLCJ2ZXIiOiJFeGNoYW5nZS5DYWxsYmFjay5WMSIsImFwcGN0eHNlbmRlciI6Ik93YURvd25sb2FkQDA2NTQzYTAyLTcxMTgtNDRiYS1hMDY3LWQ5ZDA1ZTgyNWI3ZiIsImlzc3JpbmciOiJXVyIsImFwcGN0eCI6IntcIm1zZXhjaHByb3RcIjpcIm93YVwiLFwicHVpZFwiOlwiMTE1Mzc2NTkzMjI4MTU3NjkyM1wiLFwic2NvcGVcIjpcIk93YURvd25sb2FkXCIsXCJvaWRcIjpcIjUxNzRkNjY1LTJmOTAtNGExNi1iNjk0LTg1ZmRkZjM3NDA3M1wiLFwicHJpbWFyeXNpZFwiOlwiUy0xLTUtMjEtMzUyMTUxNDc3Mi0zMDg4NzU5OTAxLTEzMzk3ODU4NTktOTg1NTE2OFwifSIsIm5iZiI6MTcwOTExNDMxNiwiZXhwIjoxNzA5MTE0NjE2LCJpc3MiOiIwMDAwMDAwMi0wMDAwLTBmZjEtY2UwMC0wMDAwMDAwMDAwMDBAMDY1NDNhMDItNzExOC00NGJhLWEwNjctZDlkMDVlODI1YjdmIiwiYXVkIjoiMDAwMDAwMDItMDAwMC0wZmYxLWNlMDAtMDAwMDAwMDAwMDAwL2F0dGFjaG1lbnRzLm9mZmljZS5uZXRAMDY1NDNhMDItNzExOC00NGJhLWEwNjctZDlkMDVlODI1YjdmIiwiaGFwcCI6Im93YSJ9.sRkG2FR6oy85KopbZJgrjj41r_UyGyLlGOG45MR19KNkltA9cdj4GL2JdCmaqfU5V5WpG5TEKgbl1xULTPuNVggeu-frXltzWXJ740hxbJHpSttRjuBIlx7zp8aNX89T3Vb7hCepteTPR9evHRtlX5pKz5lkKgSVi_705F8VOR9YwLnmT1ujOjSkGkWi4Lim0shKo5UpJKatKaSjaLIaKwR0vc_h40BRfA4E1Vu3JyByjFSXpDglUnC8v10r9GkuYIEN7lt_tlFEnjPIUT0dgKt1TR4-wFlhlUF6RcHrby3nNT2o3eXXB7aGY-Rf5pGCN3pjGqKBPQDsBmqjRVAOXw&amp;X-OWA-CANARY=bdvoVxyxy08AAAAAAAAAAPDKIGZEONwY8c0ciM3DMg9SrvnzJNhaA69nvLnlE8dU2cCysbvih2U.&amp;owa=outlook.office.com&amp;scriptVer=20240209002.12&amp;clientId=80458597DC7141E192C7D6514F02B761&amp;animation=true">
            <a:extLst>
              <a:ext uri="{FF2B5EF4-FFF2-40B4-BE49-F238E27FC236}">
                <a16:creationId xmlns:a16="http://schemas.microsoft.com/office/drawing/2014/main" id="{5CC0DE0B-6B44-4131-B917-A029157488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88" b="15749"/>
          <a:stretch/>
        </p:blipFill>
        <p:spPr bwMode="auto">
          <a:xfrm>
            <a:off x="4248149" y="1475878"/>
            <a:ext cx="3901937" cy="5294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8938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177D790-0153-4DA5-B006-E8224BC0DE75}"/>
              </a:ext>
            </a:extLst>
          </p:cNvPr>
          <p:cNvSpPr/>
          <p:nvPr/>
        </p:nvSpPr>
        <p:spPr>
          <a:xfrm>
            <a:off x="408888" y="275549"/>
            <a:ext cx="5925341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WHO’S THIS…?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BBFEC32-6383-476A-98B9-0D1CB444D9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558" y="1475878"/>
            <a:ext cx="5149590" cy="51495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8623866-4891-409E-9547-F0D8B892D2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557" y="1475877"/>
            <a:ext cx="5149589" cy="5149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406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177D790-0153-4DA5-B006-E8224BC0DE75}"/>
              </a:ext>
            </a:extLst>
          </p:cNvPr>
          <p:cNvSpPr/>
          <p:nvPr/>
        </p:nvSpPr>
        <p:spPr>
          <a:xfrm>
            <a:off x="408888" y="275549"/>
            <a:ext cx="5925341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WHO’S THIS…?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A56683-F708-4122-AACB-3EF0B582E6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409"/>
          <a:stretch/>
        </p:blipFill>
        <p:spPr>
          <a:xfrm>
            <a:off x="4586920" y="1475878"/>
            <a:ext cx="3298121" cy="483704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8E8AE4F-8535-44A7-BC0C-44B2AF5510D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409"/>
          <a:stretch/>
        </p:blipFill>
        <p:spPr>
          <a:xfrm>
            <a:off x="4586920" y="1475878"/>
            <a:ext cx="3298121" cy="4837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418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177D790-0153-4DA5-B006-E8224BC0DE75}"/>
              </a:ext>
            </a:extLst>
          </p:cNvPr>
          <p:cNvSpPr/>
          <p:nvPr/>
        </p:nvSpPr>
        <p:spPr>
          <a:xfrm>
            <a:off x="408888" y="275549"/>
            <a:ext cx="5925341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WHO’S THIS…?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D212C54-DF6F-4345-B0B3-D2BBF2B3F8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8242" y="1663147"/>
            <a:ext cx="5830957" cy="43732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47FA7D2-CA7D-4316-8B85-F7557645F6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8242" y="1663148"/>
            <a:ext cx="5830956" cy="4373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361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177D790-0153-4DA5-B006-E8224BC0DE75}"/>
              </a:ext>
            </a:extLst>
          </p:cNvPr>
          <p:cNvSpPr/>
          <p:nvPr/>
        </p:nvSpPr>
        <p:spPr>
          <a:xfrm>
            <a:off x="408888" y="275549"/>
            <a:ext cx="5925341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WHO’S THIS…?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56249D-4829-48D4-A617-7958902879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474" y="1426653"/>
            <a:ext cx="3856383" cy="5141844"/>
          </a:xfrm>
          <a:prstGeom prst="rect">
            <a:avLst/>
          </a:prstGeom>
        </p:spPr>
      </p:pic>
      <p:pic>
        <p:nvPicPr>
          <p:cNvPr id="3" name="Content Placeholder 4">
            <a:extLst>
              <a:ext uri="{FF2B5EF4-FFF2-40B4-BE49-F238E27FC236}">
                <a16:creationId xmlns:a16="http://schemas.microsoft.com/office/drawing/2014/main" id="{E274C4E7-1D31-4A2E-88C4-5A8C48AFD4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558" y="1351074"/>
            <a:ext cx="5209282" cy="5342228"/>
          </a:xfrm>
        </p:spPr>
      </p:pic>
    </p:spTree>
    <p:extLst>
      <p:ext uri="{BB962C8B-B14F-4D97-AF65-F5344CB8AC3E}">
        <p14:creationId xmlns:p14="http://schemas.microsoft.com/office/powerpoint/2010/main" val="4255752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177D790-0153-4DA5-B006-E8224BC0DE75}"/>
              </a:ext>
            </a:extLst>
          </p:cNvPr>
          <p:cNvSpPr/>
          <p:nvPr/>
        </p:nvSpPr>
        <p:spPr>
          <a:xfrm>
            <a:off x="408888" y="275549"/>
            <a:ext cx="5925341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WHO’S THIS…?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D59A350-FD64-4485-A00A-341A0136E9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0437" y="1519693"/>
            <a:ext cx="3747826" cy="48292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35AA789-0AA3-49A2-897A-2FAFC887A3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3715" y="1475878"/>
            <a:ext cx="7118581" cy="4927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045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177D790-0153-4DA5-B006-E8224BC0DE75}"/>
              </a:ext>
            </a:extLst>
          </p:cNvPr>
          <p:cNvSpPr/>
          <p:nvPr/>
        </p:nvSpPr>
        <p:spPr>
          <a:xfrm>
            <a:off x="408888" y="275549"/>
            <a:ext cx="5925341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WHO’S THIS…?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BF1970F-5B8E-4DF7-B60E-55B11478DC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3902" y="1370910"/>
            <a:ext cx="3402759" cy="534131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F7E4F36-EF5B-4607-A938-DB759186AD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8414" y="1277620"/>
            <a:ext cx="4775712" cy="5434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376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</TotalTime>
  <Words>160</Words>
  <Application>Microsoft Office PowerPoint</Application>
  <PresentationFormat>Widescreen</PresentationFormat>
  <Paragraphs>37</Paragraphs>
  <Slides>38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Laura Risby</dc:creator>
  <cp:lastModifiedBy>Laura Risby</cp:lastModifiedBy>
  <cp:revision>19</cp:revision>
  <dcterms:created xsi:type="dcterms:W3CDTF">2024-02-07T09:53:29Z</dcterms:created>
  <dcterms:modified xsi:type="dcterms:W3CDTF">2024-03-07T07:24:31Z</dcterms:modified>
</cp:coreProperties>
</file>