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59" r:id="rId5"/>
    <p:sldId id="268" r:id="rId6"/>
    <p:sldId id="270" r:id="rId7"/>
    <p:sldId id="271" r:id="rId8"/>
    <p:sldId id="275" r:id="rId9"/>
    <p:sldId id="276" r:id="rId10"/>
    <p:sldId id="277" r:id="rId11"/>
    <p:sldId id="297" r:id="rId12"/>
    <p:sldId id="260" r:id="rId13"/>
    <p:sldId id="273" r:id="rId14"/>
    <p:sldId id="278" r:id="rId15"/>
    <p:sldId id="279" r:id="rId16"/>
    <p:sldId id="298" r:id="rId17"/>
    <p:sldId id="262" r:id="rId18"/>
    <p:sldId id="281" r:id="rId19"/>
    <p:sldId id="282" r:id="rId20"/>
    <p:sldId id="263" r:id="rId21"/>
    <p:sldId id="286" r:id="rId22"/>
    <p:sldId id="283" r:id="rId23"/>
    <p:sldId id="284" r:id="rId24"/>
    <p:sldId id="285" r:id="rId25"/>
    <p:sldId id="299" r:id="rId26"/>
    <p:sldId id="264" r:id="rId27"/>
    <p:sldId id="287" r:id="rId28"/>
    <p:sldId id="265" r:id="rId29"/>
    <p:sldId id="261" r:id="rId30"/>
    <p:sldId id="289" r:id="rId31"/>
    <p:sldId id="290" r:id="rId32"/>
    <p:sldId id="300" r:id="rId33"/>
    <p:sldId id="266" r:id="rId34"/>
    <p:sldId id="267" r:id="rId35"/>
    <p:sldId id="274" r:id="rId36"/>
    <p:sldId id="272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3D52F-DCEE-459D-AC45-61A6BB008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BFBC2-DB9E-4409-A268-77520E77D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7B35B-10E8-48FC-B331-23DD0D78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1AE62-CB45-4DFA-BAB2-056CE866F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DFA53-E713-42A9-AEB4-A8059489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03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FD018-3F11-4F1E-8C49-11820FB1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5398B-7E6C-4A4B-9500-7F1EAAE7C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3FE77-6162-49DC-9628-34A7A3866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7C2D6-BCEA-4EB0-B33C-3B1E6775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C9BD6-0607-4239-A6A5-FA8FAF98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76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7203EB-CC06-4B1B-B339-75E561511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45AAE-52AD-4320-BBE7-833A36BBC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91AFC-AD14-495F-80D4-4949755AE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2930F-C5DC-49EF-9698-0002BA39D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EE34A-7D70-4BFA-BF55-D0B68EA9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07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594FA-D2E3-4E50-8C27-E26DC282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4989-E24E-4E5C-98A9-D80E27A96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17585-818E-4D50-82B5-CF64871F9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7A385-5BC6-4B9F-92DB-A5D6DCF2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2C8EE-7164-4FE8-BAAC-8FA902CA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31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5204C-08A9-494E-A886-19CB8A59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8F8AD-8775-493E-B641-50FCD3695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65DD8-47EA-4EA0-AD94-74C94FF07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B9BD4-727A-4B96-B608-A048DCF7A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FDBD3-325B-46A0-B89D-864E3E32E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46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8DB62-C4A8-4654-AFCF-52D9B4AE0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5250-443E-4CAC-BCFF-84FE3A89C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5BF89-A28C-417A-97AC-EC13EB213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45321-DAE2-451A-9E87-C7A2F78F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38D1E4-7244-4E22-B3E6-7C658EA57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86A98-3EA3-4ED5-A290-4A6E48DF3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63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1BD8-6F18-406E-860B-91C0258B7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D0F11-0681-48A4-80EC-5464F246D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B45001-70B5-4764-B139-97377A902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59C36-13C4-4A72-AE7F-018726748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27B28B-A86B-48CB-8FD1-CEE0D277D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69F3F5-EDE8-413C-9179-11C9C526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BDCF4-6958-4D32-9640-CE8E7D5F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5918E0-8E93-45F7-A614-ACF83911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1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7FCD0-1D61-486C-AF5D-2432EB291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8779BC-9DBA-463F-B1CB-9E9837767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8CE457-7E24-4EB3-B238-BA280AA91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34362-E228-4427-9C30-943981A7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1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9BED7A-6F33-49FB-ABD7-B8A8A7E9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B75AE-1905-4B9A-9685-5391A48A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FC337-D0D8-42AD-B40D-059DB2802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83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C1EB8-61DA-495C-8304-31249FB0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F8BCF-D583-4EE8-86D7-E6973205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FD9F7-769E-4236-8B66-D3B4D023E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D3695-89B8-4F9D-8968-69264CC6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AA947-CFE2-4C59-8648-EF1384EC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7C833-F2F1-4B3B-9137-8B9548CA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78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524E8-73E6-4B44-AB0D-C6341A01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045E4B-6E56-4DFA-A205-87F294974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9139B5-190E-4184-957E-145F0FEE4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83C98-A025-484B-A3D5-AC3C73D1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6AE08-D201-4F67-B092-04BDC8550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79920-9D54-4F91-B949-14EF864C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44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0BD3C1-04A1-4995-BDDD-7328CA1D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CB47D-AB10-43B8-9091-38ED8E487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DE871-445B-4067-8AAA-F0044D893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B7E6-60DA-431F-82D5-0E9AD894C478}" type="datetimeFigureOut">
              <a:rPr lang="en-GB" smtClean="0"/>
              <a:t>07/03/2024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D9CB6-D3EA-4F51-B250-1F8F6634E1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7286C-CA30-4517-BD2F-B1B54271F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E0491-2FA9-4460-9D6D-FEDA591FB1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93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3.jpeg"/><Relationship Id="rId7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9.JPG"/><Relationship Id="rId4" Type="http://schemas.openxmlformats.org/officeDocument/2006/relationships/image" Target="../media/image4.JP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29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Relationship Id="rId27" Type="http://schemas.openxmlformats.org/officeDocument/2006/relationships/image" Target="../media/image26.JPG"/><Relationship Id="rId30" Type="http://schemas.openxmlformats.org/officeDocument/2006/relationships/image" Target="../media/image2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7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2.JPG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6.JPG"/><Relationship Id="rId7" Type="http://schemas.openxmlformats.org/officeDocument/2006/relationships/image" Target="../media/image2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0DBBCAA1-81D3-450E-8992-97F2F8BD9F47}"/>
              </a:ext>
            </a:extLst>
          </p:cNvPr>
          <p:cNvSpPr/>
          <p:nvPr/>
        </p:nvSpPr>
        <p:spPr>
          <a:xfrm>
            <a:off x="511126" y="2289516"/>
            <a:ext cx="11169748" cy="1955409"/>
          </a:xfrm>
          <a:prstGeom prst="wedgeRoundRectCallout">
            <a:avLst>
              <a:gd name="adj1" fmla="val -34183"/>
              <a:gd name="adj2" fmla="val 1042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08F42B-269B-470C-8D5A-A4DFCDDBD9C3}"/>
              </a:ext>
            </a:extLst>
          </p:cNvPr>
          <p:cNvSpPr/>
          <p:nvPr/>
        </p:nvSpPr>
        <p:spPr>
          <a:xfrm>
            <a:off x="660329" y="2667057"/>
            <a:ext cx="1071190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BEHIND THE BOOK?</a:t>
            </a:r>
          </a:p>
        </p:txBody>
      </p:sp>
    </p:spTree>
    <p:extLst>
      <p:ext uri="{BB962C8B-B14F-4D97-AF65-F5344CB8AC3E}">
        <p14:creationId xmlns:p14="http://schemas.microsoft.com/office/powerpoint/2010/main" val="3311159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146489C2-3014-49C4-8765-55C1F9F46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566" y="1475878"/>
            <a:ext cx="5201625" cy="516322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D93067-E9E0-4BBD-BC33-392743AC7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614" y="1311200"/>
            <a:ext cx="5367528" cy="532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9B38B7-999C-4241-9932-15A769323AB5}"/>
              </a:ext>
            </a:extLst>
          </p:cNvPr>
          <p:cNvSpPr txBox="1"/>
          <p:nvPr/>
        </p:nvSpPr>
        <p:spPr>
          <a:xfrm>
            <a:off x="3138080" y="3412435"/>
            <a:ext cx="1034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MS MURTHEN   MRS MOTTRAM   MISS HALL   MRS CRANFIELD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086F90-DDAA-4F01-BA83-D144EA5B0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586" y="2144083"/>
            <a:ext cx="772909" cy="107487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C1096A-255E-4FDB-B7E8-D085743B3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09" y="2144083"/>
            <a:ext cx="853440" cy="109728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B7B9FE-8E83-4F7D-BD3B-4AA4F6AE6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62" y="2125596"/>
            <a:ext cx="839065" cy="111875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0FC3B7-B1C7-41FD-BC2C-EF399A0F0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365" y="2155287"/>
            <a:ext cx="773908" cy="107487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8078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AC4A72-C00B-43AF-ACB2-82F631771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57" y="1475878"/>
            <a:ext cx="3683886" cy="490993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9C1382-F6FF-4ED2-96EC-4EFDFDC0C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57" y="1475877"/>
            <a:ext cx="3683886" cy="4909931"/>
          </a:xfrm>
        </p:spPr>
      </p:pic>
    </p:spTree>
    <p:extLst>
      <p:ext uri="{BB962C8B-B14F-4D97-AF65-F5344CB8AC3E}">
        <p14:creationId xmlns:p14="http://schemas.microsoft.com/office/powerpoint/2010/main" val="33957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A482B5-D491-4291-9FFB-09B427FAE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3" y="1569812"/>
            <a:ext cx="3665016" cy="4883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A61BF3-CD70-491B-BEAC-4324F6FE3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3" y="1569812"/>
            <a:ext cx="3665016" cy="4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1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21660C-E744-4007-8E39-860A0A537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17" y="1475878"/>
            <a:ext cx="3859522" cy="5146029"/>
          </a:xfrm>
          <a:prstGeom prst="rect">
            <a:avLst/>
          </a:prstGeom>
        </p:spPr>
      </p:pic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39C46053-3E2F-47BE-8138-BDE20B440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17" y="1475878"/>
            <a:ext cx="3859522" cy="5146030"/>
          </a:xfrm>
        </p:spPr>
      </p:pic>
    </p:spTree>
    <p:extLst>
      <p:ext uri="{BB962C8B-B14F-4D97-AF65-F5344CB8AC3E}">
        <p14:creationId xmlns:p14="http://schemas.microsoft.com/office/powerpoint/2010/main" val="143238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Content Placeholder 25">
            <a:extLst>
              <a:ext uri="{FF2B5EF4-FFF2-40B4-BE49-F238E27FC236}">
                <a16:creationId xmlns:a16="http://schemas.microsoft.com/office/drawing/2014/main" id="{FE95FA2A-1862-45AD-83E4-5860791900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276" y="1615903"/>
            <a:ext cx="3579821" cy="477309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E17459-FFF6-47F0-B5CF-D71108E08F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6" b="8192"/>
          <a:stretch/>
        </p:blipFill>
        <p:spPr>
          <a:xfrm>
            <a:off x="4034275" y="1416241"/>
            <a:ext cx="3579821" cy="497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C034F5-5215-41A8-9C79-E4BEFB89C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87" y="2324103"/>
            <a:ext cx="1015439" cy="109059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B1834E-3BC6-4F74-AC14-DE79DF09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66" y="2270130"/>
            <a:ext cx="82296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B9693A-F60E-42EB-9858-FBF5918B1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992" y="2302481"/>
            <a:ext cx="916687" cy="112651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50FD74-8195-41DD-817B-234BE8A8D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936" y="2322222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398D5B-CCFA-4AD5-AC2F-8558030716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238" y="2263128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0600E4-9A0D-43A8-B5A3-92A3444A12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003" y="2302013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BF794B-ADF3-40A1-A4BD-F16EF6BC6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180" y="2292492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5068AC-8E4B-4BE7-87F7-72081DB9945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8"/>
          <a:stretch/>
        </p:blipFill>
        <p:spPr>
          <a:xfrm>
            <a:off x="845155" y="2322657"/>
            <a:ext cx="829167" cy="110634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C8AE46-7E0B-4E44-B584-6017BE364E60}"/>
              </a:ext>
            </a:extLst>
          </p:cNvPr>
          <p:cNvSpPr txBox="1"/>
          <p:nvPr/>
        </p:nvSpPr>
        <p:spPr>
          <a:xfrm>
            <a:off x="680484" y="3694814"/>
            <a:ext cx="1151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MRS PIERIS     MISS WARBURTON       MISS MORRIS      MR PHILLIPS      MR BLANCHARD   MRS LAMBERT   MISS CHERRIMAN   MISS IMRAY </a:t>
            </a:r>
          </a:p>
        </p:txBody>
      </p:sp>
    </p:spTree>
    <p:extLst>
      <p:ext uri="{BB962C8B-B14F-4D97-AF65-F5344CB8AC3E}">
        <p14:creationId xmlns:p14="http://schemas.microsoft.com/office/powerpoint/2010/main" val="570485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DFDEEF-E9F4-4AC5-A2A7-03587EA97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07" y="1567573"/>
            <a:ext cx="6453809" cy="4840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28207A-A105-4CCD-A25D-63DD5826D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07" y="1567573"/>
            <a:ext cx="6453809" cy="484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4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CC06A5-E63D-4096-BBA7-C1BCB1523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9171" y="2487737"/>
            <a:ext cx="4913657" cy="32757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322A3C-8789-4254-9393-2075CFA1B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959" y="1593008"/>
            <a:ext cx="3742082" cy="498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4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36A466-167B-4107-A76B-9B82293A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39" y="1868553"/>
            <a:ext cx="3227919" cy="42870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73C9C-BE96-4094-8B48-C397B6CD8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13" y="1868554"/>
            <a:ext cx="3227920" cy="4287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7B8FDB-35B1-4339-9763-698B8F26A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35" y="1868554"/>
            <a:ext cx="5696327" cy="4287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E07D96-6390-4BCE-8D0B-71C91B3FE8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40" y="1868553"/>
            <a:ext cx="3227920" cy="428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7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AD6F6F-66CE-4753-8960-DC35A29A7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235" y="5501113"/>
            <a:ext cx="982046" cy="109059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4F8DAC-F292-4726-9DCC-AA1509975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901" y="2848082"/>
            <a:ext cx="1015439" cy="109059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401144-47C3-4786-A640-1766A7417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642" y="2794109"/>
            <a:ext cx="82296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BEF9B0-DC34-45E8-812C-D1CEFC5169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878" y="2826460"/>
            <a:ext cx="916687" cy="112651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CA9035-A561-410C-B1BA-E3249E078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37" y="221425"/>
            <a:ext cx="844890" cy="109234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4B0015-0645-4EBF-A215-4D0EFB0687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10" y="260469"/>
            <a:ext cx="844889" cy="112418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17AABE-926A-4528-9017-881D805902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63" y="5467525"/>
            <a:ext cx="843136" cy="112418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C11E0C-B208-4050-8DC1-38007C65C0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312" y="1523538"/>
            <a:ext cx="772909" cy="107487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60B4B4-B24B-4C83-BB94-F1B6E0FA41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070" y="2846201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CA1C1E3-0230-4F51-887E-47944BE67C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95" y="5481190"/>
            <a:ext cx="853440" cy="109728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A4591A8-5972-4865-A175-72F55CDD67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68" y="221425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861B8E-39DB-4BB0-B614-1EBB3D3AF1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37" y="238000"/>
            <a:ext cx="997181" cy="107487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C1E499-5AD4-4CD0-BB55-B0A45F0C58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408" y="5456767"/>
            <a:ext cx="853440" cy="109728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EB08686-49F0-49C5-9C1D-913F2659470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2" t="15028"/>
          <a:stretch/>
        </p:blipFill>
        <p:spPr>
          <a:xfrm>
            <a:off x="7381719" y="5430558"/>
            <a:ext cx="843136" cy="114284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5C4ECE4-4099-4227-9C4C-064501BA9B9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215" y="242718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AA94FD5-13F0-4BB4-A57C-F6034185E3C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87" y="4169133"/>
            <a:ext cx="853440" cy="109728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A0E778E-246A-4954-8602-943C5DF523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708" y="5472803"/>
            <a:ext cx="848239" cy="109059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48EFFF8-A58A-4ECC-BCAD-3A097CDF3AD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751" y="1538713"/>
            <a:ext cx="853440" cy="109728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9D6355A-A223-41A0-8B4A-1AEF1B38282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258" y="4187604"/>
            <a:ext cx="853440" cy="109728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36FD770-AA84-4181-83FE-DE0C0B0DF24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454" y="4197479"/>
            <a:ext cx="853440" cy="109728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9DA0BCE-6F60-4EDF-B48E-DEB3F2FE60D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993" y="2787107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B59B837-89CA-4417-A41F-7ED36F7E75B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075" y="4146107"/>
            <a:ext cx="853440" cy="109728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5F0027A-E255-48FC-BC96-F2BEAD253CD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13" y="2825992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0E1F90A-9B23-48CE-B943-15A8557E446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413" y="1534823"/>
            <a:ext cx="839065" cy="111875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2083691-3221-43EA-A1D6-517DEC3AF3C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999" y="254932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419B7DC-0103-40F4-844E-87DC70FFFF5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005" y="2816471"/>
            <a:ext cx="853440" cy="109728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5F37034-2AA6-4EC4-872D-48CD26EA5CB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292" y="278670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E9FF84E9-ECCF-47FF-9663-2E74BD62FE1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823" y="4196795"/>
            <a:ext cx="853440" cy="109728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A10624E-6AE0-47FE-8D01-BDB143A4FB1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40" y="1534824"/>
            <a:ext cx="773908" cy="107487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CEB67E3-F58C-438E-BA26-1B3F4D98BBCD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8"/>
          <a:stretch/>
        </p:blipFill>
        <p:spPr>
          <a:xfrm>
            <a:off x="1993478" y="2846636"/>
            <a:ext cx="829167" cy="110634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87895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E48E22-05AA-4EE7-AC80-12687C312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84" y="1366868"/>
            <a:ext cx="4019760" cy="5359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FF0330-4F86-4A7C-832D-13BCFCF17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84" y="1366868"/>
            <a:ext cx="4019760" cy="53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B66E6F-26B1-42E6-87F3-66D34B511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20" y="1475878"/>
            <a:ext cx="3264417" cy="4987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E869AC-CBCA-441F-97C4-2A6CE6A4D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02" y="1475878"/>
            <a:ext cx="5488795" cy="502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9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C9204-F036-4CB5-A9CC-58C86918D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538" y="1587388"/>
            <a:ext cx="4549910" cy="4976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93941C-048F-4771-9504-5F3D565AB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538" y="1587388"/>
            <a:ext cx="4663062" cy="496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7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ED1775-4DC8-47DE-A51A-00BB18EA2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519" y="1832112"/>
            <a:ext cx="6139419" cy="4604565"/>
          </a:xfrm>
          <a:prstGeom prst="rect">
            <a:avLst/>
          </a:prstGeom>
        </p:spPr>
      </p:pic>
      <p:pic>
        <p:nvPicPr>
          <p:cNvPr id="5" name="Picture 2" descr="Image preview">
            <a:extLst>
              <a:ext uri="{FF2B5EF4-FFF2-40B4-BE49-F238E27FC236}">
                <a16:creationId xmlns:a16="http://schemas.microsoft.com/office/drawing/2014/main" id="{01F3439D-E5C6-4878-8CBE-61A49CB7B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51" y="1832112"/>
            <a:ext cx="6139419" cy="460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57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D927C6-08E2-473A-8C94-4CB2608BA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45" y="1380973"/>
            <a:ext cx="3901109" cy="5201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1C1791-9AAD-4D23-BE70-D753C0FAF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8" y="1370767"/>
            <a:ext cx="6900784" cy="519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6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7ECFD4-63BA-4CAB-9600-061CBD8A8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57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037C3A-4F4D-4FD1-8588-E3816D8F3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64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342C92-8F28-4C26-89B9-D019A5A33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74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420B58-2409-4BBA-9CFC-9732CD858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04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FE988B-6D78-480C-B0DA-103272CDC8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087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04803F-7474-4950-B2EE-28A2815BD2ED}"/>
              </a:ext>
            </a:extLst>
          </p:cNvPr>
          <p:cNvSpPr txBox="1"/>
          <p:nvPr/>
        </p:nvSpPr>
        <p:spPr>
          <a:xfrm>
            <a:off x="1164843" y="3992526"/>
            <a:ext cx="1034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MISS BAILEY   MISS WHITMAN  MRS SMITH     MISS RISBY      MISS HARMAN   MR RIDGEWELL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9B2074-5586-4E16-B053-36A3B20943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0" y="2568843"/>
            <a:ext cx="953588" cy="1226042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4909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FD2528-C6A8-4BA1-85ED-00DB3CFC6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67" y="1475878"/>
            <a:ext cx="3940865" cy="5254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F64A82-7835-4F2E-8E28-7CE85C613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66" y="1475877"/>
            <a:ext cx="3940865" cy="52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4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C89449-F336-46D2-B5F7-271860BB3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515" y="1427921"/>
            <a:ext cx="3943350" cy="5257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B610EB-E54F-4746-AA77-0745C0F07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1427921"/>
            <a:ext cx="39433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E8E3B-E0AF-461F-BDD5-E476EEEE1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852" y="1475878"/>
            <a:ext cx="3947139" cy="5262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D116F0-B897-4975-8828-E09BCD800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851" y="1432808"/>
            <a:ext cx="3947139" cy="52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9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ED9A5E-39A2-44CA-9796-838ED673D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50" y="1746742"/>
            <a:ext cx="3677958" cy="45323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C7CA5-DABF-484E-AA53-62D35BEE9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902" y="1746742"/>
            <a:ext cx="4300654" cy="453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5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0157E1-42C8-44D9-9117-91CFAC01FDDC}"/>
              </a:ext>
            </a:extLst>
          </p:cNvPr>
          <p:cNvSpPr txBox="1"/>
          <p:nvPr/>
        </p:nvSpPr>
        <p:spPr>
          <a:xfrm>
            <a:off x="1356229" y="3429000"/>
            <a:ext cx="1034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MR POWELL     MISS HAIGH      MRS ALBERY     MRS TUBB     MISS PIERCE     MISS AYRES     MISS TYRRELL  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EBBE115-15CA-4D65-B358-9C77B08BD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789" y="2060857"/>
            <a:ext cx="844890" cy="109234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41EA5FF-043C-4C20-B35D-C40284700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751" y="2055249"/>
            <a:ext cx="844889" cy="112418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CD117E0C-CAE4-4BF9-953F-71E9EDF66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688" y="2060857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47EAEA8-2D2E-4488-8CD2-9D4AF3F79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612" y="2104558"/>
            <a:ext cx="997181" cy="107487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BBDCC84-A225-483B-BB75-D152535CE8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22" y="2060857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CD1BC72-9CF1-43D0-970C-4430A91F5F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886" y="2060857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18C91DB-5043-4A8E-8F50-0E84F310A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41" y="2118102"/>
            <a:ext cx="853440" cy="10972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61205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67E95FB3-190F-465B-9ED3-5F36FF175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974" y="1475878"/>
            <a:ext cx="5629275" cy="507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38FAEC32-3460-45B4-8737-FF22E7CC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82" y="1449692"/>
            <a:ext cx="5798792" cy="514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9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2050" name="Picture 2" descr="Image preview">
            <a:extLst>
              <a:ext uri="{FF2B5EF4-FFF2-40B4-BE49-F238E27FC236}">
                <a16:creationId xmlns:a16="http://schemas.microsoft.com/office/drawing/2014/main" id="{99A54626-C0C4-4CBC-AA5A-2B169B78C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91" y="1475878"/>
            <a:ext cx="5645426" cy="485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preview">
            <a:extLst>
              <a:ext uri="{FF2B5EF4-FFF2-40B4-BE49-F238E27FC236}">
                <a16:creationId xmlns:a16="http://schemas.microsoft.com/office/drawing/2014/main" id="{92206A3B-0BCF-4DE8-83D5-9D913EACF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902" y="1330818"/>
            <a:ext cx="7811672" cy="499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3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3A1070-60AB-4582-92F8-5AD80F8A3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54" y="2537591"/>
            <a:ext cx="982046" cy="109059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764932-8A60-4C39-ABA6-12F3F5AB7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8" y="2497316"/>
            <a:ext cx="843136" cy="112418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EE9935-1BEF-4209-A089-F7C70C3D3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571" y="2509990"/>
            <a:ext cx="853440" cy="109728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6C1E03-09C4-4D32-8C38-037542AF4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816" y="2530904"/>
            <a:ext cx="853440" cy="109728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B794F0-18B3-4D57-A3F2-7924B2B477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2" t="15028"/>
          <a:stretch/>
        </p:blipFill>
        <p:spPr>
          <a:xfrm>
            <a:off x="7889678" y="2473229"/>
            <a:ext cx="843136" cy="114284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CF3705-C065-4BCE-AB18-0AA8D67074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383" y="2511462"/>
            <a:ext cx="848239" cy="109059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40FAD9-573F-41AE-843C-789947A2E364}"/>
              </a:ext>
            </a:extLst>
          </p:cNvPr>
          <p:cNvSpPr txBox="1"/>
          <p:nvPr/>
        </p:nvSpPr>
        <p:spPr>
          <a:xfrm>
            <a:off x="1411203" y="3864936"/>
            <a:ext cx="10691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MRS BONDONNO MRS </a:t>
            </a:r>
            <a:r>
              <a:rPr lang="en-GB" dirty="0" err="1"/>
              <a:t>McCONNELL</a:t>
            </a:r>
            <a:r>
              <a:rPr lang="en-GB" dirty="0"/>
              <a:t>  MRS FROST     MRS JENKINS     MRS WORTH     MRS MORLEY</a:t>
            </a:r>
          </a:p>
        </p:txBody>
      </p:sp>
    </p:spTree>
    <p:extLst>
      <p:ext uri="{BB962C8B-B14F-4D97-AF65-F5344CB8AC3E}">
        <p14:creationId xmlns:p14="http://schemas.microsoft.com/office/powerpoint/2010/main" val="1562425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270AF4-29CD-4060-AB42-D62ED279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393" y="1615460"/>
            <a:ext cx="4566683" cy="4659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02DDB4-5B50-447C-BC96-723421E47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393" y="1615460"/>
            <a:ext cx="4566682" cy="478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4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07C178-1B79-4B05-A938-D9EF2ADFE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904" y="1653043"/>
            <a:ext cx="3789305" cy="4646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EFE4FC-07C0-4411-BDFC-7107E6EFC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904" y="1674661"/>
            <a:ext cx="3789941" cy="464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1A373A-40C0-4724-A926-E06FBD4AB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21" y="1608419"/>
            <a:ext cx="3800447" cy="4732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98D075-3C2B-44A1-8C18-02A4C3FBB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21" y="1608419"/>
            <a:ext cx="3800447" cy="493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9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CBDCAB-B48B-41FE-BF39-9F6CC4889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06" y="1475875"/>
            <a:ext cx="3967018" cy="52893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77731-EB96-402C-A0EA-4CDEE8EE2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06" y="1475876"/>
            <a:ext cx="3967018" cy="528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0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B9FBA-0BAE-4FA3-9B51-44FC2ECA5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53" y="1428690"/>
            <a:ext cx="6860276" cy="51452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5E9376-37FE-4A11-A5FC-87A59482C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221" y="1380770"/>
            <a:ext cx="7028339" cy="527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2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B2F324-B06E-473D-AD16-AEF5F0C34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328" y="2265389"/>
            <a:ext cx="3765578" cy="41817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2050" name="Picture 2" descr="https://attachments.office.net/owa/lrisby%40southwayjunior.co.uk/service.svc/s/GetAttachmentThumbnail?id=AAMkADQzZmZmMzJkLWY2ZmUtNGFkNC1hNTdmLTBiNjUyM2U0ZGRiYQBGAAAAAAB%2BvqznhJR7To%2FylC953xB2BwCGZji7CYRAQrbxav6CF0SvAAAAAAEJAACGZji7CYRAQrbxav6CF0SvAAWCHQpTAAABEgAQAMLAzB02uNZFtU4Q31JFMPA%3D&amp;thumbnailType=2&amp;token=eyJhbGciOiJSUzI1NiIsImtpZCI6IkU1RDJGMEY4REE5M0I2NzA5QzQzQTlFOEE2MTQzQzAzRDYyRjlBODAiLCJ0eXAiOiJKV1QiLCJ4NXQiOiI1ZEx3LU5xVHRuQ2NRNm5vcGhROEE5WXZtb0EifQ.eyJvcmlnaW4iOiJodHRwczovL291dGxvb2sub2ZmaWNlLmNvbSIsInVjIjoiYTE3MGU5YWQzYTY3NDg5YmEyZTViZDkwNzhmYWM0NWEiLCJ2ZXIiOiJFeGNoYW5nZS5DYWxsYmFjay5WMSIsImFwcGN0eHNlbmRlciI6Ik93YURvd25sb2FkQDA2NTQzYTAyLTcxMTgtNDRiYS1hMDY3LWQ5ZDA1ZTgyNWI3ZiIsImlzc3JpbmciOiJXVyIsImFwcGN0eCI6IntcIm1zZXhjaHByb3RcIjpcIm93YVwiLFwicHVpZFwiOlwiMTE1Mzc2NTkzMjI4MTU3NjkyM1wiLFwic2NvcGVcIjpcIk93YURvd25sb2FkXCIsXCJvaWRcIjpcIjUxNzRkNjY1LTJmOTAtNGExNi1iNjk0LTg1ZmRkZjM3NDA3M1wiLFwicHJpbWFyeXNpZFwiOlwiUy0xLTUtMjEtMzUyMTUxNDc3Mi0zMDg4NzU5OTAxLTEzMzk3ODU4NTktOTg1NTE2OFwifSIsIm5iZiI6MTcwOTExNDMxNiwiZXhwIjoxNzA5MTE0NjE2LCJpc3MiOiIwMDAwMDAwMi0wMDAwLTBmZjEtY2UwMC0wMDAwMDAwMDAwMDBAMDY1NDNhMDItNzExOC00NGJhLWEwNjctZDlkMDVlODI1YjdmIiwiYXVkIjoiMDAwMDAwMDItMDAwMC0wZmYxLWNlMDAtMDAwMDAwMDAwMDAwL2F0dGFjaG1lbnRzLm9mZmljZS5uZXRAMDY1NDNhMDItNzExOC00NGJhLWEwNjctZDlkMDVlODI1YjdmIiwiaGFwcCI6Im93YSJ9.sRkG2FR6oy85KopbZJgrjj41r_UyGyLlGOG45MR19KNkltA9cdj4GL2JdCmaqfU5V5WpG5TEKgbl1xULTPuNVggeu-frXltzWXJ740hxbJHpSttRjuBIlx7zp8aNX89T3Vb7hCepteTPR9evHRtlX5pKz5lkKgSVi_705F8VOR9YwLnmT1ujOjSkGkWi4Lim0shKo5UpJKatKaSjaLIaKwR0vc_h40BRfA4E1Vu3JyByjFSXpDglUnC8v10r9GkuYIEN7lt_tlFEnjPIUT0dgKt1TR4-wFlhlUF6RcHrby3nNT2o3eXXB7aGY-Rf5pGCN3pjGqKBPQDsBmqjRVAOXw&amp;X-OWA-CANARY=bdvoVxyxy08AAAAAAAAAAPDKIGZEONwY8c0ciM3DMg9SrvnzJNhaA69nvLnlE8dU2cCysbvih2U.&amp;owa=outlook.office.com&amp;scriptVer=20240209002.12&amp;clientId=80458597DC7141E192C7D6514F02B761&amp;animation=true">
            <a:extLst>
              <a:ext uri="{FF2B5EF4-FFF2-40B4-BE49-F238E27FC236}">
                <a16:creationId xmlns:a16="http://schemas.microsoft.com/office/drawing/2014/main" id="{5CC0DE0B-6B44-4131-B917-A02915748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8" b="15749"/>
          <a:stretch/>
        </p:blipFill>
        <p:spPr bwMode="auto">
          <a:xfrm>
            <a:off x="4248149" y="1475878"/>
            <a:ext cx="3901937" cy="529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93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BFEC32-6383-476A-98B9-0D1CB444D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558" y="1475878"/>
            <a:ext cx="5149590" cy="51495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623866-4891-409E-9547-F0D8B892D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557" y="1475877"/>
            <a:ext cx="5149589" cy="514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0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A56683-F708-4122-AACB-3EF0B582E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9"/>
          <a:stretch/>
        </p:blipFill>
        <p:spPr>
          <a:xfrm>
            <a:off x="4586920" y="1475878"/>
            <a:ext cx="3298121" cy="4837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E8AE4F-8535-44A7-BC0C-44B2AF5510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9"/>
          <a:stretch/>
        </p:blipFill>
        <p:spPr>
          <a:xfrm>
            <a:off x="4586920" y="1475878"/>
            <a:ext cx="3298121" cy="48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1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212C54-DF6F-4345-B0B3-D2BBF2B3F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242" y="1663147"/>
            <a:ext cx="5830957" cy="4373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7FA7D2-CA7D-4316-8B85-F7557645F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242" y="1663148"/>
            <a:ext cx="5830956" cy="43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6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6249D-4829-48D4-A617-795890287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74" y="1426653"/>
            <a:ext cx="3856383" cy="5141844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274C4E7-1D31-4A2E-88C4-5A8C48AFD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558" y="1351074"/>
            <a:ext cx="5209282" cy="5342228"/>
          </a:xfrm>
        </p:spPr>
      </p:pic>
    </p:spTree>
    <p:extLst>
      <p:ext uri="{BB962C8B-B14F-4D97-AF65-F5344CB8AC3E}">
        <p14:creationId xmlns:p14="http://schemas.microsoft.com/office/powerpoint/2010/main" val="425575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9A350-FD64-4485-A00A-341A0136E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37" y="1519693"/>
            <a:ext cx="3747826" cy="4829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5AA789-0AA3-49A2-897A-2FAFC887A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15" y="1475878"/>
            <a:ext cx="7118581" cy="49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77D790-0153-4DA5-B006-E8224BC0DE75}"/>
              </a:ext>
            </a:extLst>
          </p:cNvPr>
          <p:cNvSpPr/>
          <p:nvPr/>
        </p:nvSpPr>
        <p:spPr>
          <a:xfrm>
            <a:off x="408888" y="275549"/>
            <a:ext cx="59253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WHO’S THIS…?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F1970F-5B8E-4DF7-B60E-55B11478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02" y="1370910"/>
            <a:ext cx="3402759" cy="53413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7E4F36-EF5B-4607-A938-DB759186A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414" y="1277620"/>
            <a:ext cx="4775712" cy="543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7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160</Words>
  <Application>Microsoft Office PowerPoint</Application>
  <PresentationFormat>Widescreen</PresentationFormat>
  <Paragraphs>37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Risby</dc:creator>
  <cp:lastModifiedBy>Laura Risby</cp:lastModifiedBy>
  <cp:revision>19</cp:revision>
  <dcterms:created xsi:type="dcterms:W3CDTF">2024-02-07T09:53:29Z</dcterms:created>
  <dcterms:modified xsi:type="dcterms:W3CDTF">2024-03-07T07:24:31Z</dcterms:modified>
</cp:coreProperties>
</file>